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 id="2147483778" r:id="rId2"/>
  </p:sldMasterIdLst>
  <p:notesMasterIdLst>
    <p:notesMasterId r:id="rId27"/>
  </p:notesMasterIdLst>
  <p:handoutMasterIdLst>
    <p:handoutMasterId r:id="rId28"/>
  </p:handoutMasterIdLst>
  <p:sldIdLst>
    <p:sldId id="431" r:id="rId3"/>
    <p:sldId id="577" r:id="rId4"/>
    <p:sldId id="578" r:id="rId5"/>
    <p:sldId id="579" r:id="rId6"/>
    <p:sldId id="580" r:id="rId7"/>
    <p:sldId id="581" r:id="rId8"/>
    <p:sldId id="582" r:id="rId9"/>
    <p:sldId id="584" r:id="rId10"/>
    <p:sldId id="583" r:id="rId11"/>
    <p:sldId id="585" r:id="rId12"/>
    <p:sldId id="586" r:id="rId13"/>
    <p:sldId id="587" r:id="rId14"/>
    <p:sldId id="588" r:id="rId15"/>
    <p:sldId id="597" r:id="rId16"/>
    <p:sldId id="598" r:id="rId17"/>
    <p:sldId id="599" r:id="rId18"/>
    <p:sldId id="600" r:id="rId19"/>
    <p:sldId id="591" r:id="rId20"/>
    <p:sldId id="592" r:id="rId21"/>
    <p:sldId id="601" r:id="rId22"/>
    <p:sldId id="602" r:id="rId23"/>
    <p:sldId id="603" r:id="rId24"/>
    <p:sldId id="604" r:id="rId25"/>
    <p:sldId id="479" r:id="rId26"/>
  </p:sldIdLst>
  <p:sldSz cx="9144000" cy="6858000" type="screen4x3"/>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026" userDrawn="1">
          <p15:clr>
            <a:srgbClr val="A4A3A4"/>
          </p15:clr>
        </p15:guide>
        <p15:guide id="3" orient="horz" pos="4091" userDrawn="1">
          <p15:clr>
            <a:srgbClr val="A4A3A4"/>
          </p15:clr>
        </p15:guide>
        <p15:guide id="4" pos="226" userDrawn="1">
          <p15:clr>
            <a:srgbClr val="A4A3A4"/>
          </p15:clr>
        </p15:guide>
        <p15:guide id="5" pos="55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D0"/>
    <a:srgbClr val="0F46A7"/>
    <a:srgbClr val="970A82"/>
    <a:srgbClr val="FF3399"/>
    <a:srgbClr val="FF0000"/>
    <a:srgbClr val="FFFFFF"/>
    <a:srgbClr val="FEE3A1"/>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6710" autoAdjust="0"/>
  </p:normalViewPr>
  <p:slideViewPr>
    <p:cSldViewPr snapToGrid="0" showGuides="1">
      <p:cViewPr varScale="1">
        <p:scale>
          <a:sx n="86" d="100"/>
          <a:sy n="86" d="100"/>
        </p:scale>
        <p:origin x="773" y="72"/>
      </p:cViewPr>
      <p:guideLst>
        <p:guide pos="2880"/>
        <p:guide orient="horz" pos="1026"/>
        <p:guide orient="horz" pos="4091"/>
        <p:guide pos="226"/>
        <p:guide pos="553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snapToGrid="0" showGuides="1">
      <p:cViewPr varScale="1">
        <p:scale>
          <a:sx n="72" d="100"/>
          <a:sy n="72" d="100"/>
        </p:scale>
        <p:origin x="293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D8E3-D465-477E-A709-DC16776008AE}"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8F3DBEEC-5A9D-405B-8911-EB6E4BAB69B9}">
      <dgm:prSet phldrT="[Текст]"/>
      <dgm:spPr/>
      <dgm:t>
        <a:bodyPr/>
        <a:lstStyle/>
        <a:p>
          <a:r>
            <a:rPr lang="ru-RU" dirty="0"/>
            <a:t>Структура экономического эффекта</a:t>
          </a:r>
        </a:p>
      </dgm:t>
    </dgm:pt>
    <dgm:pt modelId="{537BA1CC-B700-43A8-98E5-4CD57ECBDF72}" type="parTrans" cxnId="{11D0742B-D354-475C-A628-0BDDFF238D23}">
      <dgm:prSet/>
      <dgm:spPr/>
      <dgm:t>
        <a:bodyPr/>
        <a:lstStyle/>
        <a:p>
          <a:endParaRPr lang="ru-RU"/>
        </a:p>
      </dgm:t>
    </dgm:pt>
    <dgm:pt modelId="{E3DC3E26-4CDC-453B-9C5F-37847CE4E9EF}" type="sibTrans" cxnId="{11D0742B-D354-475C-A628-0BDDFF238D23}">
      <dgm:prSet/>
      <dgm:spPr/>
      <dgm:t>
        <a:bodyPr/>
        <a:lstStyle/>
        <a:p>
          <a:endParaRPr lang="ru-RU"/>
        </a:p>
      </dgm:t>
    </dgm:pt>
    <dgm:pt modelId="{A9529533-3E57-4B85-AFEC-DDA0AF547044}">
      <dgm:prSet phldrT="[Текст]"/>
      <dgm:spPr/>
      <dgm:t>
        <a:bodyPr/>
        <a:lstStyle/>
        <a:p>
          <a:r>
            <a:rPr lang="ru-RU" dirty="0"/>
            <a:t>Основные функции</a:t>
          </a:r>
        </a:p>
      </dgm:t>
    </dgm:pt>
    <dgm:pt modelId="{D699A866-94D0-47A2-8D46-6CEA55D1B0EA}" type="parTrans" cxnId="{DCB10F2A-8976-4E5C-BE22-D6DDD1D8CCB9}">
      <dgm:prSet/>
      <dgm:spPr/>
      <dgm:t>
        <a:bodyPr/>
        <a:lstStyle/>
        <a:p>
          <a:endParaRPr lang="ru-RU"/>
        </a:p>
      </dgm:t>
    </dgm:pt>
    <dgm:pt modelId="{9BE1E39A-B7E4-4056-B1E4-9C3F342ABB50}" type="sibTrans" cxnId="{DCB10F2A-8976-4E5C-BE22-D6DDD1D8CCB9}">
      <dgm:prSet/>
      <dgm:spPr/>
      <dgm:t>
        <a:bodyPr/>
        <a:lstStyle/>
        <a:p>
          <a:endParaRPr lang="ru-RU"/>
        </a:p>
      </dgm:t>
    </dgm:pt>
    <dgm:pt modelId="{8DA73999-3903-43D3-AA08-92C74A6F6D7B}">
      <dgm:prSet phldrT="[Текст]"/>
      <dgm:spPr/>
      <dgm:t>
        <a:bodyPr/>
        <a:lstStyle/>
        <a:p>
          <a:r>
            <a:rPr lang="ru-RU" dirty="0"/>
            <a:t>Архитектура</a:t>
          </a:r>
        </a:p>
      </dgm:t>
    </dgm:pt>
    <dgm:pt modelId="{2387E7F7-073C-4C6F-8D2D-414CD6A6A0E1}" type="parTrans" cxnId="{58D61928-DC22-458C-ACB1-9CB49523607C}">
      <dgm:prSet/>
      <dgm:spPr/>
      <dgm:t>
        <a:bodyPr/>
        <a:lstStyle/>
        <a:p>
          <a:endParaRPr lang="ru-RU"/>
        </a:p>
      </dgm:t>
    </dgm:pt>
    <dgm:pt modelId="{8C718A47-F57D-4881-93E3-B86F3EA5AF1E}" type="sibTrans" cxnId="{58D61928-DC22-458C-ACB1-9CB49523607C}">
      <dgm:prSet/>
      <dgm:spPr/>
      <dgm:t>
        <a:bodyPr/>
        <a:lstStyle/>
        <a:p>
          <a:endParaRPr lang="ru-RU"/>
        </a:p>
      </dgm:t>
    </dgm:pt>
    <dgm:pt modelId="{4F99623A-A675-4BAE-8C4B-4B8E2FFF005E}">
      <dgm:prSet phldrT="[Текст]"/>
      <dgm:spPr/>
      <dgm:t>
        <a:bodyPr/>
        <a:lstStyle/>
        <a:p>
          <a:r>
            <a:rPr lang="ru-RU" dirty="0"/>
            <a:t>Конкурентные преимущества</a:t>
          </a:r>
        </a:p>
      </dgm:t>
    </dgm:pt>
    <dgm:pt modelId="{CFA655FD-7713-4A33-81A8-4D68DAB6C000}" type="parTrans" cxnId="{83B97C14-EC0B-4B67-996B-7BF3CEAC88D3}">
      <dgm:prSet/>
      <dgm:spPr/>
      <dgm:t>
        <a:bodyPr/>
        <a:lstStyle/>
        <a:p>
          <a:endParaRPr lang="ru-RU"/>
        </a:p>
      </dgm:t>
    </dgm:pt>
    <dgm:pt modelId="{4788282B-6773-4A8E-B2DA-7F3B3F8AED57}" type="sibTrans" cxnId="{83B97C14-EC0B-4B67-996B-7BF3CEAC88D3}">
      <dgm:prSet/>
      <dgm:spPr/>
      <dgm:t>
        <a:bodyPr/>
        <a:lstStyle/>
        <a:p>
          <a:endParaRPr lang="ru-RU"/>
        </a:p>
      </dgm:t>
    </dgm:pt>
    <dgm:pt modelId="{3F99CFDF-2BDE-4E2B-B970-84AD3E8823FC}" type="pres">
      <dgm:prSet presAssocID="{9719D8E3-D465-477E-A709-DC16776008AE}" presName="rootnode" presStyleCnt="0">
        <dgm:presLayoutVars>
          <dgm:chMax/>
          <dgm:chPref/>
          <dgm:dir/>
          <dgm:animLvl val="lvl"/>
        </dgm:presLayoutVars>
      </dgm:prSet>
      <dgm:spPr/>
    </dgm:pt>
    <dgm:pt modelId="{DCEC9671-CDE4-441A-90E4-E7B462F36A0D}" type="pres">
      <dgm:prSet presAssocID="{8F3DBEEC-5A9D-405B-8911-EB6E4BAB69B9}" presName="composite" presStyleCnt="0"/>
      <dgm:spPr/>
    </dgm:pt>
    <dgm:pt modelId="{233F515E-3081-4B4B-BC1C-1FD94E606A74}" type="pres">
      <dgm:prSet presAssocID="{8F3DBEEC-5A9D-405B-8911-EB6E4BAB69B9}" presName="LShape" presStyleLbl="alignNode1" presStyleIdx="0" presStyleCnt="7"/>
      <dgm:spPr/>
    </dgm:pt>
    <dgm:pt modelId="{4C0B4B61-1896-45C3-8CC2-650071A798AA}" type="pres">
      <dgm:prSet presAssocID="{8F3DBEEC-5A9D-405B-8911-EB6E4BAB69B9}" presName="ParentText" presStyleLbl="revTx" presStyleIdx="0" presStyleCnt="4">
        <dgm:presLayoutVars>
          <dgm:chMax val="0"/>
          <dgm:chPref val="0"/>
          <dgm:bulletEnabled val="1"/>
        </dgm:presLayoutVars>
      </dgm:prSet>
      <dgm:spPr/>
    </dgm:pt>
    <dgm:pt modelId="{84F8A9B5-0A39-4944-B232-75EBACE493B6}" type="pres">
      <dgm:prSet presAssocID="{8F3DBEEC-5A9D-405B-8911-EB6E4BAB69B9}" presName="Triangle" presStyleLbl="alignNode1" presStyleIdx="1" presStyleCnt="7"/>
      <dgm:spPr/>
    </dgm:pt>
    <dgm:pt modelId="{9B23633C-A82E-4C93-8FE0-9113BC8A386A}" type="pres">
      <dgm:prSet presAssocID="{E3DC3E26-4CDC-453B-9C5F-37847CE4E9EF}" presName="sibTrans" presStyleCnt="0"/>
      <dgm:spPr/>
    </dgm:pt>
    <dgm:pt modelId="{529D4873-7FE3-400E-B4AF-A4325F6AFAA5}" type="pres">
      <dgm:prSet presAssocID="{E3DC3E26-4CDC-453B-9C5F-37847CE4E9EF}" presName="space" presStyleCnt="0"/>
      <dgm:spPr/>
    </dgm:pt>
    <dgm:pt modelId="{482420F1-7FDC-40F0-A678-0BB19C1660A3}" type="pres">
      <dgm:prSet presAssocID="{A9529533-3E57-4B85-AFEC-DDA0AF547044}" presName="composite" presStyleCnt="0"/>
      <dgm:spPr/>
    </dgm:pt>
    <dgm:pt modelId="{3D5E5ED2-6F20-46D9-BA91-5143BF86A26A}" type="pres">
      <dgm:prSet presAssocID="{A9529533-3E57-4B85-AFEC-DDA0AF547044}" presName="LShape" presStyleLbl="alignNode1" presStyleIdx="2" presStyleCnt="7" custLinFactNeighborY="4430"/>
      <dgm:spPr/>
    </dgm:pt>
    <dgm:pt modelId="{5891A23C-7BA9-4962-B042-40E9D41F9578}" type="pres">
      <dgm:prSet presAssocID="{A9529533-3E57-4B85-AFEC-DDA0AF547044}" presName="ParentText" presStyleLbl="revTx" presStyleIdx="1" presStyleCnt="4">
        <dgm:presLayoutVars>
          <dgm:chMax val="0"/>
          <dgm:chPref val="0"/>
          <dgm:bulletEnabled val="1"/>
        </dgm:presLayoutVars>
      </dgm:prSet>
      <dgm:spPr/>
    </dgm:pt>
    <dgm:pt modelId="{D464586A-3378-42AC-9B09-2796585FE24C}" type="pres">
      <dgm:prSet presAssocID="{A9529533-3E57-4B85-AFEC-DDA0AF547044}" presName="Triangle" presStyleLbl="alignNode1" presStyleIdx="3" presStyleCnt="7"/>
      <dgm:spPr/>
    </dgm:pt>
    <dgm:pt modelId="{97F3188A-5884-419A-89E2-BB850F9A890E}" type="pres">
      <dgm:prSet presAssocID="{9BE1E39A-B7E4-4056-B1E4-9C3F342ABB50}" presName="sibTrans" presStyleCnt="0"/>
      <dgm:spPr/>
    </dgm:pt>
    <dgm:pt modelId="{16C83525-A6E5-46D2-A579-8AE2617E2A15}" type="pres">
      <dgm:prSet presAssocID="{9BE1E39A-B7E4-4056-B1E4-9C3F342ABB50}" presName="space" presStyleCnt="0"/>
      <dgm:spPr/>
    </dgm:pt>
    <dgm:pt modelId="{31388E95-0830-4EF3-9D42-43465E137BF6}" type="pres">
      <dgm:prSet presAssocID="{8DA73999-3903-43D3-AA08-92C74A6F6D7B}" presName="composite" presStyleCnt="0"/>
      <dgm:spPr/>
    </dgm:pt>
    <dgm:pt modelId="{54588997-10D3-4AF9-91A9-4EF09EC3482A}" type="pres">
      <dgm:prSet presAssocID="{8DA73999-3903-43D3-AA08-92C74A6F6D7B}" presName="LShape" presStyleLbl="alignNode1" presStyleIdx="4" presStyleCnt="7"/>
      <dgm:spPr/>
    </dgm:pt>
    <dgm:pt modelId="{2948E8AE-C1D9-4F06-86EB-40F26D062104}" type="pres">
      <dgm:prSet presAssocID="{8DA73999-3903-43D3-AA08-92C74A6F6D7B}" presName="ParentText" presStyleLbl="revTx" presStyleIdx="2" presStyleCnt="4">
        <dgm:presLayoutVars>
          <dgm:chMax val="0"/>
          <dgm:chPref val="0"/>
          <dgm:bulletEnabled val="1"/>
        </dgm:presLayoutVars>
      </dgm:prSet>
      <dgm:spPr/>
    </dgm:pt>
    <dgm:pt modelId="{5FFBBF80-F095-467C-A0BA-A46768D1FF96}" type="pres">
      <dgm:prSet presAssocID="{8DA73999-3903-43D3-AA08-92C74A6F6D7B}" presName="Triangle" presStyleLbl="alignNode1" presStyleIdx="5" presStyleCnt="7"/>
      <dgm:spPr/>
    </dgm:pt>
    <dgm:pt modelId="{21C4FB7E-E3B8-47B4-B4E5-90BC54619045}" type="pres">
      <dgm:prSet presAssocID="{8C718A47-F57D-4881-93E3-B86F3EA5AF1E}" presName="sibTrans" presStyleCnt="0"/>
      <dgm:spPr/>
    </dgm:pt>
    <dgm:pt modelId="{F315DD09-317F-4F6A-96ED-4B21DBECE253}" type="pres">
      <dgm:prSet presAssocID="{8C718A47-F57D-4881-93E3-B86F3EA5AF1E}" presName="space" presStyleCnt="0"/>
      <dgm:spPr/>
    </dgm:pt>
    <dgm:pt modelId="{DCE53066-0B41-408D-A45E-D781C55FF777}" type="pres">
      <dgm:prSet presAssocID="{4F99623A-A675-4BAE-8C4B-4B8E2FFF005E}" presName="composite" presStyleCnt="0"/>
      <dgm:spPr/>
    </dgm:pt>
    <dgm:pt modelId="{161A4295-19BE-4A98-BC17-92D7277B5658}" type="pres">
      <dgm:prSet presAssocID="{4F99623A-A675-4BAE-8C4B-4B8E2FFF005E}" presName="LShape" presStyleLbl="alignNode1" presStyleIdx="6" presStyleCnt="7"/>
      <dgm:spPr/>
    </dgm:pt>
    <dgm:pt modelId="{4F41AE61-758D-4128-9EFD-5381DC946869}" type="pres">
      <dgm:prSet presAssocID="{4F99623A-A675-4BAE-8C4B-4B8E2FFF005E}" presName="ParentText" presStyleLbl="revTx" presStyleIdx="3" presStyleCnt="4">
        <dgm:presLayoutVars>
          <dgm:chMax val="0"/>
          <dgm:chPref val="0"/>
          <dgm:bulletEnabled val="1"/>
        </dgm:presLayoutVars>
      </dgm:prSet>
      <dgm:spPr/>
    </dgm:pt>
  </dgm:ptLst>
  <dgm:cxnLst>
    <dgm:cxn modelId="{83B97C14-EC0B-4B67-996B-7BF3CEAC88D3}" srcId="{9719D8E3-D465-477E-A709-DC16776008AE}" destId="{4F99623A-A675-4BAE-8C4B-4B8E2FFF005E}" srcOrd="3" destOrd="0" parTransId="{CFA655FD-7713-4A33-81A8-4D68DAB6C000}" sibTransId="{4788282B-6773-4A8E-B2DA-7F3B3F8AED57}"/>
    <dgm:cxn modelId="{58D61928-DC22-458C-ACB1-9CB49523607C}" srcId="{9719D8E3-D465-477E-A709-DC16776008AE}" destId="{8DA73999-3903-43D3-AA08-92C74A6F6D7B}" srcOrd="2" destOrd="0" parTransId="{2387E7F7-073C-4C6F-8D2D-414CD6A6A0E1}" sibTransId="{8C718A47-F57D-4881-93E3-B86F3EA5AF1E}"/>
    <dgm:cxn modelId="{DCB10F2A-8976-4E5C-BE22-D6DDD1D8CCB9}" srcId="{9719D8E3-D465-477E-A709-DC16776008AE}" destId="{A9529533-3E57-4B85-AFEC-DDA0AF547044}" srcOrd="1" destOrd="0" parTransId="{D699A866-94D0-47A2-8D46-6CEA55D1B0EA}" sibTransId="{9BE1E39A-B7E4-4056-B1E4-9C3F342ABB50}"/>
    <dgm:cxn modelId="{11D0742B-D354-475C-A628-0BDDFF238D23}" srcId="{9719D8E3-D465-477E-A709-DC16776008AE}" destId="{8F3DBEEC-5A9D-405B-8911-EB6E4BAB69B9}" srcOrd="0" destOrd="0" parTransId="{537BA1CC-B700-43A8-98E5-4CD57ECBDF72}" sibTransId="{E3DC3E26-4CDC-453B-9C5F-37847CE4E9EF}"/>
    <dgm:cxn modelId="{6956BC41-9D79-4D99-BCF8-8E19D94867F4}" type="presOf" srcId="{8F3DBEEC-5A9D-405B-8911-EB6E4BAB69B9}" destId="{4C0B4B61-1896-45C3-8CC2-650071A798AA}" srcOrd="0" destOrd="0" presId="urn:microsoft.com/office/officeart/2009/3/layout/StepUpProcess"/>
    <dgm:cxn modelId="{28347969-DA23-46DA-8CFB-E937A58377F6}" type="presOf" srcId="{8DA73999-3903-43D3-AA08-92C74A6F6D7B}" destId="{2948E8AE-C1D9-4F06-86EB-40F26D062104}" srcOrd="0" destOrd="0" presId="urn:microsoft.com/office/officeart/2009/3/layout/StepUpProcess"/>
    <dgm:cxn modelId="{EE829655-8860-48BD-B286-8D836CF35ED7}" type="presOf" srcId="{4F99623A-A675-4BAE-8C4B-4B8E2FFF005E}" destId="{4F41AE61-758D-4128-9EFD-5381DC946869}" srcOrd="0" destOrd="0" presId="urn:microsoft.com/office/officeart/2009/3/layout/StepUpProcess"/>
    <dgm:cxn modelId="{C6ADAD79-0E04-4FC0-B500-202747E3EB8C}" type="presOf" srcId="{A9529533-3E57-4B85-AFEC-DDA0AF547044}" destId="{5891A23C-7BA9-4962-B042-40E9D41F9578}" srcOrd="0" destOrd="0" presId="urn:microsoft.com/office/officeart/2009/3/layout/StepUpProcess"/>
    <dgm:cxn modelId="{CD3B01A2-FE13-42E8-9D73-742D56D167BF}" type="presOf" srcId="{9719D8E3-D465-477E-A709-DC16776008AE}" destId="{3F99CFDF-2BDE-4E2B-B970-84AD3E8823FC}" srcOrd="0" destOrd="0" presId="urn:microsoft.com/office/officeart/2009/3/layout/StepUpProcess"/>
    <dgm:cxn modelId="{BE3BECB7-E2EF-40DB-9D5C-3293ABCEB072}" type="presParOf" srcId="{3F99CFDF-2BDE-4E2B-B970-84AD3E8823FC}" destId="{DCEC9671-CDE4-441A-90E4-E7B462F36A0D}" srcOrd="0" destOrd="0" presId="urn:microsoft.com/office/officeart/2009/3/layout/StepUpProcess"/>
    <dgm:cxn modelId="{102880B6-6B10-4B69-AEB8-AFD4CB60350E}" type="presParOf" srcId="{DCEC9671-CDE4-441A-90E4-E7B462F36A0D}" destId="{233F515E-3081-4B4B-BC1C-1FD94E606A74}" srcOrd="0" destOrd="0" presId="urn:microsoft.com/office/officeart/2009/3/layout/StepUpProcess"/>
    <dgm:cxn modelId="{038CBB9E-112F-4480-A6A8-CF8F5BEB731D}" type="presParOf" srcId="{DCEC9671-CDE4-441A-90E4-E7B462F36A0D}" destId="{4C0B4B61-1896-45C3-8CC2-650071A798AA}" srcOrd="1" destOrd="0" presId="urn:microsoft.com/office/officeart/2009/3/layout/StepUpProcess"/>
    <dgm:cxn modelId="{C0A72875-EDEF-4B1D-8FE8-AB0B5B93515F}" type="presParOf" srcId="{DCEC9671-CDE4-441A-90E4-E7B462F36A0D}" destId="{84F8A9B5-0A39-4944-B232-75EBACE493B6}" srcOrd="2" destOrd="0" presId="urn:microsoft.com/office/officeart/2009/3/layout/StepUpProcess"/>
    <dgm:cxn modelId="{8EC8CF26-A8AA-488C-80FC-C46A44C73345}" type="presParOf" srcId="{3F99CFDF-2BDE-4E2B-B970-84AD3E8823FC}" destId="{9B23633C-A82E-4C93-8FE0-9113BC8A386A}" srcOrd="1" destOrd="0" presId="urn:microsoft.com/office/officeart/2009/3/layout/StepUpProcess"/>
    <dgm:cxn modelId="{2CF83645-3FD9-4379-AC35-EB0C94B80CD9}" type="presParOf" srcId="{9B23633C-A82E-4C93-8FE0-9113BC8A386A}" destId="{529D4873-7FE3-400E-B4AF-A4325F6AFAA5}" srcOrd="0" destOrd="0" presId="urn:microsoft.com/office/officeart/2009/3/layout/StepUpProcess"/>
    <dgm:cxn modelId="{70299E55-2F77-49F2-9DB9-E482718C3BB5}" type="presParOf" srcId="{3F99CFDF-2BDE-4E2B-B970-84AD3E8823FC}" destId="{482420F1-7FDC-40F0-A678-0BB19C1660A3}" srcOrd="2" destOrd="0" presId="urn:microsoft.com/office/officeart/2009/3/layout/StepUpProcess"/>
    <dgm:cxn modelId="{6935CD88-9607-4D86-A07F-963D7AC3E2A1}" type="presParOf" srcId="{482420F1-7FDC-40F0-A678-0BB19C1660A3}" destId="{3D5E5ED2-6F20-46D9-BA91-5143BF86A26A}" srcOrd="0" destOrd="0" presId="urn:microsoft.com/office/officeart/2009/3/layout/StepUpProcess"/>
    <dgm:cxn modelId="{7AFB75A6-A56D-47B3-A2AB-3479CE652A47}" type="presParOf" srcId="{482420F1-7FDC-40F0-A678-0BB19C1660A3}" destId="{5891A23C-7BA9-4962-B042-40E9D41F9578}" srcOrd="1" destOrd="0" presId="urn:microsoft.com/office/officeart/2009/3/layout/StepUpProcess"/>
    <dgm:cxn modelId="{C71F793F-217D-4E1D-969A-F03244B50493}" type="presParOf" srcId="{482420F1-7FDC-40F0-A678-0BB19C1660A3}" destId="{D464586A-3378-42AC-9B09-2796585FE24C}" srcOrd="2" destOrd="0" presId="urn:microsoft.com/office/officeart/2009/3/layout/StepUpProcess"/>
    <dgm:cxn modelId="{4CA53F64-2244-46CE-99E7-B3FD6F255C18}" type="presParOf" srcId="{3F99CFDF-2BDE-4E2B-B970-84AD3E8823FC}" destId="{97F3188A-5884-419A-89E2-BB850F9A890E}" srcOrd="3" destOrd="0" presId="urn:microsoft.com/office/officeart/2009/3/layout/StepUpProcess"/>
    <dgm:cxn modelId="{A0BB2031-4C62-499C-A13A-1A2EB3463CF9}" type="presParOf" srcId="{97F3188A-5884-419A-89E2-BB850F9A890E}" destId="{16C83525-A6E5-46D2-A579-8AE2617E2A15}" srcOrd="0" destOrd="0" presId="urn:microsoft.com/office/officeart/2009/3/layout/StepUpProcess"/>
    <dgm:cxn modelId="{C1C9EC76-B239-48A8-9E41-B7F85FE8E17D}" type="presParOf" srcId="{3F99CFDF-2BDE-4E2B-B970-84AD3E8823FC}" destId="{31388E95-0830-4EF3-9D42-43465E137BF6}" srcOrd="4" destOrd="0" presId="urn:microsoft.com/office/officeart/2009/3/layout/StepUpProcess"/>
    <dgm:cxn modelId="{A0DA7178-0BC5-4EB1-8DD3-C39CBB4943CF}" type="presParOf" srcId="{31388E95-0830-4EF3-9D42-43465E137BF6}" destId="{54588997-10D3-4AF9-91A9-4EF09EC3482A}" srcOrd="0" destOrd="0" presId="urn:microsoft.com/office/officeart/2009/3/layout/StepUpProcess"/>
    <dgm:cxn modelId="{D853580D-E047-4C3D-A685-9D7108804E72}" type="presParOf" srcId="{31388E95-0830-4EF3-9D42-43465E137BF6}" destId="{2948E8AE-C1D9-4F06-86EB-40F26D062104}" srcOrd="1" destOrd="0" presId="urn:microsoft.com/office/officeart/2009/3/layout/StepUpProcess"/>
    <dgm:cxn modelId="{EE9990F1-F19B-40D4-97CF-9C48CFC8EF45}" type="presParOf" srcId="{31388E95-0830-4EF3-9D42-43465E137BF6}" destId="{5FFBBF80-F095-467C-A0BA-A46768D1FF96}" srcOrd="2" destOrd="0" presId="urn:microsoft.com/office/officeart/2009/3/layout/StepUpProcess"/>
    <dgm:cxn modelId="{FDA7EDDC-16DA-4193-BADE-ED0E4B2B2E5A}" type="presParOf" srcId="{3F99CFDF-2BDE-4E2B-B970-84AD3E8823FC}" destId="{21C4FB7E-E3B8-47B4-B4E5-90BC54619045}" srcOrd="5" destOrd="0" presId="urn:microsoft.com/office/officeart/2009/3/layout/StepUpProcess"/>
    <dgm:cxn modelId="{6F4A7BBB-6492-4700-9D57-5E16CC9AB85A}" type="presParOf" srcId="{21C4FB7E-E3B8-47B4-B4E5-90BC54619045}" destId="{F315DD09-317F-4F6A-96ED-4B21DBECE253}" srcOrd="0" destOrd="0" presId="urn:microsoft.com/office/officeart/2009/3/layout/StepUpProcess"/>
    <dgm:cxn modelId="{C346AF55-BDC7-4184-BB26-DACF052A68BB}" type="presParOf" srcId="{3F99CFDF-2BDE-4E2B-B970-84AD3E8823FC}" destId="{DCE53066-0B41-408D-A45E-D781C55FF777}" srcOrd="6" destOrd="0" presId="urn:microsoft.com/office/officeart/2009/3/layout/StepUpProcess"/>
    <dgm:cxn modelId="{72B59C79-5ADF-4994-8014-B09CF6A2F2DB}" type="presParOf" srcId="{DCE53066-0B41-408D-A45E-D781C55FF777}" destId="{161A4295-19BE-4A98-BC17-92D7277B5658}" srcOrd="0" destOrd="0" presId="urn:microsoft.com/office/officeart/2009/3/layout/StepUpProcess"/>
    <dgm:cxn modelId="{B9842BD8-FE44-4E50-BE14-92777EDD759F}" type="presParOf" srcId="{DCE53066-0B41-408D-A45E-D781C55FF777}" destId="{4F41AE61-758D-4128-9EFD-5381DC94686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FDE15D-3E9F-4BE5-9145-AA8BD4F0FB7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09537DCC-8355-458D-A7EC-26C6A60EE6F2}">
      <dgm:prSet phldrT="[Текст]"/>
      <dgm:spPr/>
      <dgm:t>
        <a:bodyPr/>
        <a:lstStyle/>
        <a:p>
          <a:r>
            <a:rPr lang="ru-RU" dirty="0"/>
            <a:t>Функции модуля «Диспетчерские графики» для работы на БР</a:t>
          </a:r>
        </a:p>
      </dgm:t>
    </dgm:pt>
    <dgm:pt modelId="{63EC8A28-2C3B-41B0-878A-C9B2CB64F659}" type="parTrans" cxnId="{11A7F886-40BC-4487-965B-832B2840F4F5}">
      <dgm:prSet/>
      <dgm:spPr/>
      <dgm:t>
        <a:bodyPr/>
        <a:lstStyle/>
        <a:p>
          <a:endParaRPr lang="ru-RU"/>
        </a:p>
      </dgm:t>
    </dgm:pt>
    <dgm:pt modelId="{7767F51B-C4A1-41F9-A0B4-025195FA9D7F}" type="sibTrans" cxnId="{11A7F886-40BC-4487-965B-832B2840F4F5}">
      <dgm:prSet/>
      <dgm:spPr/>
      <dgm:t>
        <a:bodyPr/>
        <a:lstStyle/>
        <a:p>
          <a:endParaRPr lang="ru-RU"/>
        </a:p>
      </dgm:t>
    </dgm:pt>
    <dgm:pt modelId="{B5B19B69-F64B-4086-B952-7D139611F1AA}">
      <dgm:prSet/>
      <dgm:spPr/>
      <dgm:t>
        <a:bodyPr/>
        <a:lstStyle/>
        <a:p>
          <a:pPr rtl="0"/>
          <a:r>
            <a:rPr lang="ru-RU" b="0" dirty="0"/>
            <a:t>Мониторинг в темпе процесса актуального плана балансирующего рынка, уточнённого диспетчерского графика и графика фактической нагрузки ГГ</a:t>
          </a:r>
        </a:p>
      </dgm:t>
    </dgm:pt>
    <dgm:pt modelId="{2D9EB983-192A-4E14-BB99-1FDD8E19F595}" type="parTrans" cxnId="{394EF4B4-0B4C-4FC4-AE67-A884F4C1DAF2}">
      <dgm:prSet/>
      <dgm:spPr/>
      <dgm:t>
        <a:bodyPr/>
        <a:lstStyle/>
        <a:p>
          <a:endParaRPr lang="ru-RU"/>
        </a:p>
      </dgm:t>
    </dgm:pt>
    <dgm:pt modelId="{6DFA4A50-ED36-41E2-8F1D-461ADF4371F0}" type="sibTrans" cxnId="{394EF4B4-0B4C-4FC4-AE67-A884F4C1DAF2}">
      <dgm:prSet/>
      <dgm:spPr/>
      <dgm:t>
        <a:bodyPr/>
        <a:lstStyle/>
        <a:p>
          <a:endParaRPr lang="ru-RU"/>
        </a:p>
      </dgm:t>
    </dgm:pt>
    <dgm:pt modelId="{7B3E91D1-B60E-42F0-9AE9-69B96D0FC465}">
      <dgm:prSet/>
      <dgm:spPr/>
      <dgm:t>
        <a:bodyPr/>
        <a:lstStyle/>
        <a:p>
          <a:pPr rtl="0"/>
          <a:r>
            <a:rPr lang="ru-RU" b="0" dirty="0"/>
            <a:t>Формирование оптимальной рекомендации по ведению ДГ до конца часа</a:t>
          </a:r>
        </a:p>
      </dgm:t>
    </dgm:pt>
    <dgm:pt modelId="{06271F79-55B6-4B6F-B3C3-6E9A7FE793E5}" type="parTrans" cxnId="{3E4A71DA-3674-43D8-9671-7BE785060C9E}">
      <dgm:prSet/>
      <dgm:spPr/>
      <dgm:t>
        <a:bodyPr/>
        <a:lstStyle/>
        <a:p>
          <a:endParaRPr lang="ru-RU"/>
        </a:p>
      </dgm:t>
    </dgm:pt>
    <dgm:pt modelId="{85979F18-3261-4E76-9421-126E9F7A044F}" type="sibTrans" cxnId="{3E4A71DA-3674-43D8-9671-7BE785060C9E}">
      <dgm:prSet/>
      <dgm:spPr/>
      <dgm:t>
        <a:bodyPr/>
        <a:lstStyle/>
        <a:p>
          <a:endParaRPr lang="ru-RU"/>
        </a:p>
      </dgm:t>
    </dgm:pt>
    <dgm:pt modelId="{4602EC73-71BE-4D36-AF51-29F9861F743D}">
      <dgm:prSet/>
      <dgm:spPr/>
      <dgm:t>
        <a:bodyPr/>
        <a:lstStyle/>
        <a:p>
          <a:pPr rtl="0"/>
          <a:r>
            <a:rPr lang="ru-RU" b="0" dirty="0"/>
            <a:t>Расчёт и визуализация отклонения часовой выработки для фактического и оптимального ДГ от часовой выработки для УДГ</a:t>
          </a:r>
        </a:p>
      </dgm:t>
    </dgm:pt>
    <dgm:pt modelId="{FE2AC155-02ED-4498-9682-5A9ADEE0E3F7}" type="parTrans" cxnId="{107C45A2-01AB-4AE7-9915-E4CF49E3D974}">
      <dgm:prSet/>
      <dgm:spPr/>
      <dgm:t>
        <a:bodyPr/>
        <a:lstStyle/>
        <a:p>
          <a:endParaRPr lang="ru-RU"/>
        </a:p>
      </dgm:t>
    </dgm:pt>
    <dgm:pt modelId="{0534D55F-DB20-4057-B032-31558E479F7A}" type="sibTrans" cxnId="{107C45A2-01AB-4AE7-9915-E4CF49E3D974}">
      <dgm:prSet/>
      <dgm:spPr/>
      <dgm:t>
        <a:bodyPr/>
        <a:lstStyle/>
        <a:p>
          <a:endParaRPr lang="ru-RU"/>
        </a:p>
      </dgm:t>
    </dgm:pt>
    <dgm:pt modelId="{CB4EE3CB-1B71-4825-B761-620B3B31A051}">
      <dgm:prSet/>
      <dgm:spPr/>
      <dgm:t>
        <a:bodyPr/>
        <a:lstStyle/>
        <a:p>
          <a:pPr rtl="0"/>
          <a:r>
            <a:rPr lang="ru-RU" b="0" dirty="0"/>
            <a:t>Сигнализация о необходимости применения управляющих воздействий для минимизации ущерба или максимизации прибыли на БР</a:t>
          </a:r>
        </a:p>
      </dgm:t>
    </dgm:pt>
    <dgm:pt modelId="{64C5DF2F-2669-4953-82EA-CDE0F601E980}" type="parTrans" cxnId="{B8BA1CC5-A169-4E5F-B1AD-16FACAC44E0B}">
      <dgm:prSet/>
      <dgm:spPr/>
      <dgm:t>
        <a:bodyPr/>
        <a:lstStyle/>
        <a:p>
          <a:endParaRPr lang="ru-RU"/>
        </a:p>
      </dgm:t>
    </dgm:pt>
    <dgm:pt modelId="{3438DA42-29F1-44B0-BD66-23B986D6AC8F}" type="sibTrans" cxnId="{B8BA1CC5-A169-4E5F-B1AD-16FACAC44E0B}">
      <dgm:prSet/>
      <dgm:spPr/>
      <dgm:t>
        <a:bodyPr/>
        <a:lstStyle/>
        <a:p>
          <a:endParaRPr lang="ru-RU"/>
        </a:p>
      </dgm:t>
    </dgm:pt>
    <dgm:pt modelId="{3E534656-932D-4592-A267-A7EBA293249E}" type="pres">
      <dgm:prSet presAssocID="{3BFDE15D-3E9F-4BE5-9145-AA8BD4F0FB7D}" presName="linear" presStyleCnt="0">
        <dgm:presLayoutVars>
          <dgm:animLvl val="lvl"/>
          <dgm:resizeHandles val="exact"/>
        </dgm:presLayoutVars>
      </dgm:prSet>
      <dgm:spPr/>
    </dgm:pt>
    <dgm:pt modelId="{5609E216-7A96-4EA5-8616-C198BAB71D91}" type="pres">
      <dgm:prSet presAssocID="{09537DCC-8355-458D-A7EC-26C6A60EE6F2}" presName="parentText" presStyleLbl="node1" presStyleIdx="0" presStyleCnt="1">
        <dgm:presLayoutVars>
          <dgm:chMax val="0"/>
          <dgm:bulletEnabled val="1"/>
        </dgm:presLayoutVars>
      </dgm:prSet>
      <dgm:spPr/>
    </dgm:pt>
    <dgm:pt modelId="{273178E6-1A58-43BB-80FC-A13CAEB3210C}" type="pres">
      <dgm:prSet presAssocID="{09537DCC-8355-458D-A7EC-26C6A60EE6F2}" presName="childText" presStyleLbl="revTx" presStyleIdx="0" presStyleCnt="1">
        <dgm:presLayoutVars>
          <dgm:bulletEnabled val="1"/>
        </dgm:presLayoutVars>
      </dgm:prSet>
      <dgm:spPr/>
    </dgm:pt>
  </dgm:ptLst>
  <dgm:cxnLst>
    <dgm:cxn modelId="{F7024505-CA3A-4761-8983-07F711923D0E}" type="presOf" srcId="{B5B19B69-F64B-4086-B952-7D139611F1AA}" destId="{273178E6-1A58-43BB-80FC-A13CAEB3210C}" srcOrd="0" destOrd="0" presId="urn:microsoft.com/office/officeart/2005/8/layout/vList2"/>
    <dgm:cxn modelId="{5316E425-9BC2-4C14-B9FF-EDF2AA671955}" type="presOf" srcId="{CB4EE3CB-1B71-4825-B761-620B3B31A051}" destId="{273178E6-1A58-43BB-80FC-A13CAEB3210C}" srcOrd="0" destOrd="3" presId="urn:microsoft.com/office/officeart/2005/8/layout/vList2"/>
    <dgm:cxn modelId="{B057202A-6510-4ACA-A521-46EF370EB9AE}" type="presOf" srcId="{09537DCC-8355-458D-A7EC-26C6A60EE6F2}" destId="{5609E216-7A96-4EA5-8616-C198BAB71D91}" srcOrd="0" destOrd="0" presId="urn:microsoft.com/office/officeart/2005/8/layout/vList2"/>
    <dgm:cxn modelId="{307E222C-ADDF-4941-A44D-E35C2A23066F}" type="presOf" srcId="{4602EC73-71BE-4D36-AF51-29F9861F743D}" destId="{273178E6-1A58-43BB-80FC-A13CAEB3210C}" srcOrd="0" destOrd="2" presId="urn:microsoft.com/office/officeart/2005/8/layout/vList2"/>
    <dgm:cxn modelId="{58B66656-9C1A-4284-8EC9-BF354C09C220}" type="presOf" srcId="{7B3E91D1-B60E-42F0-9AE9-69B96D0FC465}" destId="{273178E6-1A58-43BB-80FC-A13CAEB3210C}" srcOrd="0" destOrd="1" presId="urn:microsoft.com/office/officeart/2005/8/layout/vList2"/>
    <dgm:cxn modelId="{11A7F886-40BC-4487-965B-832B2840F4F5}" srcId="{3BFDE15D-3E9F-4BE5-9145-AA8BD4F0FB7D}" destId="{09537DCC-8355-458D-A7EC-26C6A60EE6F2}" srcOrd="0" destOrd="0" parTransId="{63EC8A28-2C3B-41B0-878A-C9B2CB64F659}" sibTransId="{7767F51B-C4A1-41F9-A0B4-025195FA9D7F}"/>
    <dgm:cxn modelId="{107C45A2-01AB-4AE7-9915-E4CF49E3D974}" srcId="{09537DCC-8355-458D-A7EC-26C6A60EE6F2}" destId="{4602EC73-71BE-4D36-AF51-29F9861F743D}" srcOrd="2" destOrd="0" parTransId="{FE2AC155-02ED-4498-9682-5A9ADEE0E3F7}" sibTransId="{0534D55F-DB20-4057-B032-31558E479F7A}"/>
    <dgm:cxn modelId="{394EF4B4-0B4C-4FC4-AE67-A884F4C1DAF2}" srcId="{09537DCC-8355-458D-A7EC-26C6A60EE6F2}" destId="{B5B19B69-F64B-4086-B952-7D139611F1AA}" srcOrd="0" destOrd="0" parTransId="{2D9EB983-192A-4E14-BB99-1FDD8E19F595}" sibTransId="{6DFA4A50-ED36-41E2-8F1D-461ADF4371F0}"/>
    <dgm:cxn modelId="{B8BA1CC5-A169-4E5F-B1AD-16FACAC44E0B}" srcId="{09537DCC-8355-458D-A7EC-26C6A60EE6F2}" destId="{CB4EE3CB-1B71-4825-B761-620B3B31A051}" srcOrd="3" destOrd="0" parTransId="{64C5DF2F-2669-4953-82EA-CDE0F601E980}" sibTransId="{3438DA42-29F1-44B0-BD66-23B986D6AC8F}"/>
    <dgm:cxn modelId="{AAE1BFCF-4D19-4346-9CAB-13384743488E}" type="presOf" srcId="{3BFDE15D-3E9F-4BE5-9145-AA8BD4F0FB7D}" destId="{3E534656-932D-4592-A267-A7EBA293249E}" srcOrd="0" destOrd="0" presId="urn:microsoft.com/office/officeart/2005/8/layout/vList2"/>
    <dgm:cxn modelId="{3E4A71DA-3674-43D8-9671-7BE785060C9E}" srcId="{09537DCC-8355-458D-A7EC-26C6A60EE6F2}" destId="{7B3E91D1-B60E-42F0-9AE9-69B96D0FC465}" srcOrd="1" destOrd="0" parTransId="{06271F79-55B6-4B6F-B3C3-6E9A7FE793E5}" sibTransId="{85979F18-3261-4E76-9421-126E9F7A044F}"/>
    <dgm:cxn modelId="{E2A8E4BE-EFBC-4FC6-9CFE-2762CABA0E32}" type="presParOf" srcId="{3E534656-932D-4592-A267-A7EBA293249E}" destId="{5609E216-7A96-4EA5-8616-C198BAB71D91}" srcOrd="0" destOrd="0" presId="urn:microsoft.com/office/officeart/2005/8/layout/vList2"/>
    <dgm:cxn modelId="{A429CB50-2146-4A3E-84EF-FB7FFFEEA265}" type="presParOf" srcId="{3E534656-932D-4592-A267-A7EBA293249E}" destId="{273178E6-1A58-43BB-80FC-A13CAEB3210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B96C02-6E68-4393-908D-05F6CB91255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88CF08C0-D160-4268-B943-5932FCD224B8}">
      <dgm:prSet phldrT="[Текст]"/>
      <dgm:spPr/>
      <dgm:t>
        <a:bodyPr/>
        <a:lstStyle/>
        <a:p>
          <a:r>
            <a:rPr lang="ru-RU" b="0"/>
            <a:t>Оптимизация работы на БР, оперативное управление энергетическим режимом</a:t>
          </a:r>
          <a:endParaRPr lang="ru-RU" dirty="0"/>
        </a:p>
      </dgm:t>
    </dgm:pt>
    <dgm:pt modelId="{70FF16B3-FEAB-47B7-9F36-998B665FEF37}" type="parTrans" cxnId="{B9A5E5B7-BB65-4A53-A9FF-C000B482F881}">
      <dgm:prSet/>
      <dgm:spPr/>
      <dgm:t>
        <a:bodyPr/>
        <a:lstStyle/>
        <a:p>
          <a:endParaRPr lang="ru-RU"/>
        </a:p>
      </dgm:t>
    </dgm:pt>
    <dgm:pt modelId="{39FFB8EE-CFD1-4439-B5CD-9A349E009858}" type="sibTrans" cxnId="{B9A5E5B7-BB65-4A53-A9FF-C000B482F881}">
      <dgm:prSet/>
      <dgm:spPr/>
      <dgm:t>
        <a:bodyPr/>
        <a:lstStyle/>
        <a:p>
          <a:endParaRPr lang="ru-RU"/>
        </a:p>
      </dgm:t>
    </dgm:pt>
    <dgm:pt modelId="{AFE9C9E0-7AF3-4C6E-AAD0-B0303DBE4F7D}">
      <dgm:prSet phldrT="[Текст]"/>
      <dgm:spPr/>
      <dgm:t>
        <a:bodyPr/>
        <a:lstStyle/>
        <a:p>
          <a:r>
            <a:rPr lang="ru-RU" b="0" i="0" baseline="0" dirty="0"/>
            <a:t>Формирование оптимальной рекомендации по ведению режима в разрезе ГТПГ:</a:t>
          </a:r>
        </a:p>
      </dgm:t>
    </dgm:pt>
    <dgm:pt modelId="{031856BC-1388-4ACF-9068-35DC5F2F94E9}" type="parTrans" cxnId="{7619A9BD-B938-4822-A7EA-8CE851FFBE46}">
      <dgm:prSet/>
      <dgm:spPr/>
      <dgm:t>
        <a:bodyPr/>
        <a:lstStyle/>
        <a:p>
          <a:endParaRPr lang="ru-RU"/>
        </a:p>
      </dgm:t>
    </dgm:pt>
    <dgm:pt modelId="{A4DC6617-F1A9-4292-8067-912CD86B8B4C}" type="sibTrans" cxnId="{7619A9BD-B938-4822-A7EA-8CE851FFBE46}">
      <dgm:prSet/>
      <dgm:spPr/>
      <dgm:t>
        <a:bodyPr/>
        <a:lstStyle/>
        <a:p>
          <a:endParaRPr lang="ru-RU"/>
        </a:p>
      </dgm:t>
    </dgm:pt>
    <dgm:pt modelId="{45063611-B5F9-496A-9BDD-E86C9698C808}">
      <dgm:prSet phldrT="[Текст]"/>
      <dgm:spPr/>
      <dgm:t>
        <a:bodyPr/>
        <a:lstStyle/>
        <a:p>
          <a:r>
            <a:rPr lang="ru-RU" b="0" i="0" baseline="0" dirty="0"/>
            <a:t>Учёт стоимости отклонений вверх и вниз</a:t>
          </a:r>
        </a:p>
      </dgm:t>
    </dgm:pt>
    <dgm:pt modelId="{4C030131-0E13-478A-8910-DB8D6CE4B514}" type="parTrans" cxnId="{B11130F6-B012-42E0-BD9E-55432C4F31B2}">
      <dgm:prSet/>
      <dgm:spPr/>
      <dgm:t>
        <a:bodyPr/>
        <a:lstStyle/>
        <a:p>
          <a:endParaRPr lang="ru-RU"/>
        </a:p>
      </dgm:t>
    </dgm:pt>
    <dgm:pt modelId="{C05244FC-92CF-4C04-A683-FF678AD062FC}" type="sibTrans" cxnId="{B11130F6-B012-42E0-BD9E-55432C4F31B2}">
      <dgm:prSet/>
      <dgm:spPr/>
      <dgm:t>
        <a:bodyPr/>
        <a:lstStyle/>
        <a:p>
          <a:endParaRPr lang="ru-RU"/>
        </a:p>
      </dgm:t>
    </dgm:pt>
    <dgm:pt modelId="{E62C6E93-EF9E-498A-9AFD-B555BF359315}">
      <dgm:prSet phldrT="[Текст]"/>
      <dgm:spPr/>
      <dgm:t>
        <a:bodyPr/>
        <a:lstStyle/>
        <a:p>
          <a:r>
            <a:rPr lang="ru-RU" b="0" i="0" baseline="0" dirty="0"/>
            <a:t>Учёт скорости набора нагрузки </a:t>
          </a:r>
        </a:p>
      </dgm:t>
    </dgm:pt>
    <dgm:pt modelId="{AA5E51CA-7623-4E1C-A516-B00A6BE103A3}" type="parTrans" cxnId="{FDC8DF1B-7418-446A-8834-71B1A7421730}">
      <dgm:prSet/>
      <dgm:spPr/>
      <dgm:t>
        <a:bodyPr/>
        <a:lstStyle/>
        <a:p>
          <a:endParaRPr lang="ru-RU"/>
        </a:p>
      </dgm:t>
    </dgm:pt>
    <dgm:pt modelId="{B19F0798-1738-466D-B7FA-C74987710873}" type="sibTrans" cxnId="{FDC8DF1B-7418-446A-8834-71B1A7421730}">
      <dgm:prSet/>
      <dgm:spPr/>
      <dgm:t>
        <a:bodyPr/>
        <a:lstStyle/>
        <a:p>
          <a:endParaRPr lang="ru-RU"/>
        </a:p>
      </dgm:t>
    </dgm:pt>
    <dgm:pt modelId="{47C3C0AD-9695-4C34-8175-F89282BAFC34}" type="pres">
      <dgm:prSet presAssocID="{B7B96C02-6E68-4393-908D-05F6CB91255A}" presName="linear" presStyleCnt="0">
        <dgm:presLayoutVars>
          <dgm:animLvl val="lvl"/>
          <dgm:resizeHandles val="exact"/>
        </dgm:presLayoutVars>
      </dgm:prSet>
      <dgm:spPr/>
    </dgm:pt>
    <dgm:pt modelId="{5257FDD2-D262-4A16-9963-9E518D809BB1}" type="pres">
      <dgm:prSet presAssocID="{88CF08C0-D160-4268-B943-5932FCD224B8}" presName="parentText" presStyleLbl="node1" presStyleIdx="0" presStyleCnt="1" custScaleX="94937">
        <dgm:presLayoutVars>
          <dgm:chMax val="0"/>
          <dgm:bulletEnabled val="1"/>
        </dgm:presLayoutVars>
      </dgm:prSet>
      <dgm:spPr/>
    </dgm:pt>
    <dgm:pt modelId="{474676B8-5F55-43D2-8735-596CFB58C78A}" type="pres">
      <dgm:prSet presAssocID="{88CF08C0-D160-4268-B943-5932FCD224B8}" presName="childText" presStyleLbl="revTx" presStyleIdx="0" presStyleCnt="1">
        <dgm:presLayoutVars>
          <dgm:bulletEnabled val="1"/>
        </dgm:presLayoutVars>
      </dgm:prSet>
      <dgm:spPr/>
    </dgm:pt>
  </dgm:ptLst>
  <dgm:cxnLst>
    <dgm:cxn modelId="{FDC8DF1B-7418-446A-8834-71B1A7421730}" srcId="{88CF08C0-D160-4268-B943-5932FCD224B8}" destId="{E62C6E93-EF9E-498A-9AFD-B555BF359315}" srcOrd="2" destOrd="0" parTransId="{AA5E51CA-7623-4E1C-A516-B00A6BE103A3}" sibTransId="{B19F0798-1738-466D-B7FA-C74987710873}"/>
    <dgm:cxn modelId="{355BF93A-F567-4E56-9EE5-E23BDC5679D0}" type="presOf" srcId="{E62C6E93-EF9E-498A-9AFD-B555BF359315}" destId="{474676B8-5F55-43D2-8735-596CFB58C78A}" srcOrd="0" destOrd="2" presId="urn:microsoft.com/office/officeart/2005/8/layout/vList2"/>
    <dgm:cxn modelId="{520D56B5-9C0C-4CCD-810F-7DC108DDA77A}" type="presOf" srcId="{B7B96C02-6E68-4393-908D-05F6CB91255A}" destId="{47C3C0AD-9695-4C34-8175-F89282BAFC34}" srcOrd="0" destOrd="0" presId="urn:microsoft.com/office/officeart/2005/8/layout/vList2"/>
    <dgm:cxn modelId="{B9A5E5B7-BB65-4A53-A9FF-C000B482F881}" srcId="{B7B96C02-6E68-4393-908D-05F6CB91255A}" destId="{88CF08C0-D160-4268-B943-5932FCD224B8}" srcOrd="0" destOrd="0" parTransId="{70FF16B3-FEAB-47B7-9F36-998B665FEF37}" sibTransId="{39FFB8EE-CFD1-4439-B5CD-9A349E009858}"/>
    <dgm:cxn modelId="{7619A9BD-B938-4822-A7EA-8CE851FFBE46}" srcId="{88CF08C0-D160-4268-B943-5932FCD224B8}" destId="{AFE9C9E0-7AF3-4C6E-AAD0-B0303DBE4F7D}" srcOrd="0" destOrd="0" parTransId="{031856BC-1388-4ACF-9068-35DC5F2F94E9}" sibTransId="{A4DC6617-F1A9-4292-8067-912CD86B8B4C}"/>
    <dgm:cxn modelId="{42DA5AC1-3751-4870-AA38-0FD21AC208FC}" type="presOf" srcId="{45063611-B5F9-496A-9BDD-E86C9698C808}" destId="{474676B8-5F55-43D2-8735-596CFB58C78A}" srcOrd="0" destOrd="1" presId="urn:microsoft.com/office/officeart/2005/8/layout/vList2"/>
    <dgm:cxn modelId="{F21B88D9-CC3A-4BF4-B787-EFB21F18FCA6}" type="presOf" srcId="{AFE9C9E0-7AF3-4C6E-AAD0-B0303DBE4F7D}" destId="{474676B8-5F55-43D2-8735-596CFB58C78A}" srcOrd="0" destOrd="0" presId="urn:microsoft.com/office/officeart/2005/8/layout/vList2"/>
    <dgm:cxn modelId="{B11130F6-B012-42E0-BD9E-55432C4F31B2}" srcId="{88CF08C0-D160-4268-B943-5932FCD224B8}" destId="{45063611-B5F9-496A-9BDD-E86C9698C808}" srcOrd="1" destOrd="0" parTransId="{4C030131-0E13-478A-8910-DB8D6CE4B514}" sibTransId="{C05244FC-92CF-4C04-A683-FF678AD062FC}"/>
    <dgm:cxn modelId="{B82477F7-18A0-4036-AD16-DD7A5399BD98}" type="presOf" srcId="{88CF08C0-D160-4268-B943-5932FCD224B8}" destId="{5257FDD2-D262-4A16-9963-9E518D809BB1}" srcOrd="0" destOrd="0" presId="urn:microsoft.com/office/officeart/2005/8/layout/vList2"/>
    <dgm:cxn modelId="{4DFCFAD3-25AC-4CBD-BE5C-54A3AEB2FAB2}" type="presParOf" srcId="{47C3C0AD-9695-4C34-8175-F89282BAFC34}" destId="{5257FDD2-D262-4A16-9963-9E518D809BB1}" srcOrd="0" destOrd="0" presId="urn:microsoft.com/office/officeart/2005/8/layout/vList2"/>
    <dgm:cxn modelId="{5757C590-8A31-4EA1-867B-0E1FD1E77D38}" type="presParOf" srcId="{47C3C0AD-9695-4C34-8175-F89282BAFC34}" destId="{474676B8-5F55-43D2-8735-596CFB58C78A}"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D31ADA-E8C8-4686-AACF-A7D8E0ECF8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FDD7A8A7-9A20-44BB-9AD8-206464D53B9C}">
      <dgm:prSet phldrT="[Текст]"/>
      <dgm:spPr/>
      <dgm:t>
        <a:bodyPr/>
        <a:lstStyle/>
        <a:p>
          <a:r>
            <a:rPr lang="ru-RU" dirty="0"/>
            <a:t>Оперативный мониторинг значений любых технологических параметров</a:t>
          </a:r>
        </a:p>
      </dgm:t>
    </dgm:pt>
    <dgm:pt modelId="{C36AAD71-852E-46D0-85C6-A4D0C2A9C22E}" type="parTrans" cxnId="{8FAFDF53-4FD5-480D-9EB0-849557C4F79A}">
      <dgm:prSet/>
      <dgm:spPr/>
      <dgm:t>
        <a:bodyPr/>
        <a:lstStyle/>
        <a:p>
          <a:endParaRPr lang="ru-RU"/>
        </a:p>
      </dgm:t>
    </dgm:pt>
    <dgm:pt modelId="{22A0E9B5-C201-418D-9AA3-67EBEDFD1241}" type="sibTrans" cxnId="{8FAFDF53-4FD5-480D-9EB0-849557C4F79A}">
      <dgm:prSet/>
      <dgm:spPr/>
      <dgm:t>
        <a:bodyPr/>
        <a:lstStyle/>
        <a:p>
          <a:endParaRPr lang="ru-RU"/>
        </a:p>
      </dgm:t>
    </dgm:pt>
    <dgm:pt modelId="{52C00CE3-662E-40FA-BD5B-AC6CB120DE96}">
      <dgm:prSet phldrT="[Текст]"/>
      <dgm:spPr/>
      <dgm:t>
        <a:bodyPr/>
        <a:lstStyle/>
        <a:p>
          <a:r>
            <a:rPr lang="ru-RU" dirty="0"/>
            <a:t>Настройка форм мониторинга произвольного вида (с использованием необходимых технологических схем)</a:t>
          </a:r>
        </a:p>
      </dgm:t>
    </dgm:pt>
    <dgm:pt modelId="{920DC076-3EA1-4549-BFD1-4D93A2F48A29}" type="parTrans" cxnId="{AEC733B7-85FF-4301-BE60-296D4307444E}">
      <dgm:prSet/>
      <dgm:spPr/>
      <dgm:t>
        <a:bodyPr/>
        <a:lstStyle/>
        <a:p>
          <a:endParaRPr lang="ru-RU"/>
        </a:p>
      </dgm:t>
    </dgm:pt>
    <dgm:pt modelId="{76B7223F-0088-402F-9550-B356932E5B4C}" type="sibTrans" cxnId="{AEC733B7-85FF-4301-BE60-296D4307444E}">
      <dgm:prSet/>
      <dgm:spPr/>
      <dgm:t>
        <a:bodyPr/>
        <a:lstStyle/>
        <a:p>
          <a:endParaRPr lang="ru-RU"/>
        </a:p>
      </dgm:t>
    </dgm:pt>
    <dgm:pt modelId="{A9A519A0-C70A-42C3-83BF-A65B327D24E0}">
      <dgm:prSet phldrT="[Текст]"/>
      <dgm:spPr/>
      <dgm:t>
        <a:bodyPr/>
        <a:lstStyle/>
        <a:p>
          <a:r>
            <a:rPr lang="ru-RU" dirty="0"/>
            <a:t>Индикация неактуальных параметров, выхода значений параметров за </a:t>
          </a:r>
          <a:r>
            <a:rPr lang="ru-RU" dirty="0" err="1"/>
            <a:t>уставки</a:t>
          </a:r>
          <a:r>
            <a:rPr lang="ru-RU" dirty="0"/>
            <a:t> </a:t>
          </a:r>
        </a:p>
      </dgm:t>
    </dgm:pt>
    <dgm:pt modelId="{EB5D4862-B23B-4B75-A1F9-3A6D3494D4FF}" type="parTrans" cxnId="{7FEE6591-5619-4CEC-B854-E59B6286399A}">
      <dgm:prSet/>
      <dgm:spPr/>
      <dgm:t>
        <a:bodyPr/>
        <a:lstStyle/>
        <a:p>
          <a:endParaRPr lang="ru-RU"/>
        </a:p>
      </dgm:t>
    </dgm:pt>
    <dgm:pt modelId="{B12AEF3D-0D9A-4BB2-9A25-10F16B958099}" type="sibTrans" cxnId="{7FEE6591-5619-4CEC-B854-E59B6286399A}">
      <dgm:prSet/>
      <dgm:spPr/>
      <dgm:t>
        <a:bodyPr/>
        <a:lstStyle/>
        <a:p>
          <a:endParaRPr lang="ru-RU"/>
        </a:p>
      </dgm:t>
    </dgm:pt>
    <dgm:pt modelId="{6E9640B1-32D3-4F90-84F1-E43F00D3D2A6}">
      <dgm:prSet phldrT="[Текст]"/>
      <dgm:spPr/>
      <dgm:t>
        <a:bodyPr/>
        <a:lstStyle/>
        <a:p>
          <a:r>
            <a:rPr lang="ru-RU" dirty="0"/>
            <a:t>Отображение графиков значений параметров, прокрутка истории</a:t>
          </a:r>
        </a:p>
      </dgm:t>
    </dgm:pt>
    <dgm:pt modelId="{82599E1E-D17A-4EB9-92DC-13E2BCA9DD5F}" type="parTrans" cxnId="{E471D7C3-0F64-4E1B-9142-845ED33F95CA}">
      <dgm:prSet/>
      <dgm:spPr/>
      <dgm:t>
        <a:bodyPr/>
        <a:lstStyle/>
        <a:p>
          <a:endParaRPr lang="ru-RU"/>
        </a:p>
      </dgm:t>
    </dgm:pt>
    <dgm:pt modelId="{ED00908F-8BC4-4DBD-AC9D-0E0C2BBE83A9}" type="sibTrans" cxnId="{E471D7C3-0F64-4E1B-9142-845ED33F95CA}">
      <dgm:prSet/>
      <dgm:spPr/>
      <dgm:t>
        <a:bodyPr/>
        <a:lstStyle/>
        <a:p>
          <a:endParaRPr lang="ru-RU"/>
        </a:p>
      </dgm:t>
    </dgm:pt>
    <dgm:pt modelId="{FCEE9EE0-A3DD-4306-955E-9D52E7B87A31}" type="pres">
      <dgm:prSet presAssocID="{FED31ADA-E8C8-4686-AACF-A7D8E0ECF828}" presName="linear" presStyleCnt="0">
        <dgm:presLayoutVars>
          <dgm:animLvl val="lvl"/>
          <dgm:resizeHandles val="exact"/>
        </dgm:presLayoutVars>
      </dgm:prSet>
      <dgm:spPr/>
    </dgm:pt>
    <dgm:pt modelId="{55920C56-DEC5-44B4-B498-879AA23443BC}" type="pres">
      <dgm:prSet presAssocID="{FDD7A8A7-9A20-44BB-9AD8-206464D53B9C}" presName="parentText" presStyleLbl="node1" presStyleIdx="0" presStyleCnt="4">
        <dgm:presLayoutVars>
          <dgm:chMax val="0"/>
          <dgm:bulletEnabled val="1"/>
        </dgm:presLayoutVars>
      </dgm:prSet>
      <dgm:spPr/>
    </dgm:pt>
    <dgm:pt modelId="{B71F5CAF-E988-47E9-9743-12C56BBD0899}" type="pres">
      <dgm:prSet presAssocID="{22A0E9B5-C201-418D-9AA3-67EBEDFD1241}" presName="spacer" presStyleCnt="0"/>
      <dgm:spPr/>
    </dgm:pt>
    <dgm:pt modelId="{84890329-E538-4EBB-87A7-FA3034731B8A}" type="pres">
      <dgm:prSet presAssocID="{52C00CE3-662E-40FA-BD5B-AC6CB120DE96}" presName="parentText" presStyleLbl="node1" presStyleIdx="1" presStyleCnt="4">
        <dgm:presLayoutVars>
          <dgm:chMax val="0"/>
          <dgm:bulletEnabled val="1"/>
        </dgm:presLayoutVars>
      </dgm:prSet>
      <dgm:spPr/>
    </dgm:pt>
    <dgm:pt modelId="{5E457A8E-01B3-4A14-9DC0-A5C09869AE30}" type="pres">
      <dgm:prSet presAssocID="{76B7223F-0088-402F-9550-B356932E5B4C}" presName="spacer" presStyleCnt="0"/>
      <dgm:spPr/>
    </dgm:pt>
    <dgm:pt modelId="{BAAA1775-AC7B-491E-AAB4-B539CD77521D}" type="pres">
      <dgm:prSet presAssocID="{A9A519A0-C70A-42C3-83BF-A65B327D24E0}" presName="parentText" presStyleLbl="node1" presStyleIdx="2" presStyleCnt="4">
        <dgm:presLayoutVars>
          <dgm:chMax val="0"/>
          <dgm:bulletEnabled val="1"/>
        </dgm:presLayoutVars>
      </dgm:prSet>
      <dgm:spPr/>
    </dgm:pt>
    <dgm:pt modelId="{311E90E1-D417-4500-9813-24B8D491BDCF}" type="pres">
      <dgm:prSet presAssocID="{B12AEF3D-0D9A-4BB2-9A25-10F16B958099}" presName="spacer" presStyleCnt="0"/>
      <dgm:spPr/>
    </dgm:pt>
    <dgm:pt modelId="{3C91589C-7B39-46FC-B07E-C4FF589DCE4D}" type="pres">
      <dgm:prSet presAssocID="{6E9640B1-32D3-4F90-84F1-E43F00D3D2A6}" presName="parentText" presStyleLbl="node1" presStyleIdx="3" presStyleCnt="4">
        <dgm:presLayoutVars>
          <dgm:chMax val="0"/>
          <dgm:bulletEnabled val="1"/>
        </dgm:presLayoutVars>
      </dgm:prSet>
      <dgm:spPr/>
    </dgm:pt>
  </dgm:ptLst>
  <dgm:cxnLst>
    <dgm:cxn modelId="{CB825405-AB1C-4D2E-A8EF-E787A2FBFD00}" type="presOf" srcId="{52C00CE3-662E-40FA-BD5B-AC6CB120DE96}" destId="{84890329-E538-4EBB-87A7-FA3034731B8A}" srcOrd="0" destOrd="0" presId="urn:microsoft.com/office/officeart/2005/8/layout/vList2"/>
    <dgm:cxn modelId="{93BAF614-EA7C-4220-9328-C287AFBB72BF}" type="presOf" srcId="{FED31ADA-E8C8-4686-AACF-A7D8E0ECF828}" destId="{FCEE9EE0-A3DD-4306-955E-9D52E7B87A31}" srcOrd="0" destOrd="0" presId="urn:microsoft.com/office/officeart/2005/8/layout/vList2"/>
    <dgm:cxn modelId="{8FAFDF53-4FD5-480D-9EB0-849557C4F79A}" srcId="{FED31ADA-E8C8-4686-AACF-A7D8E0ECF828}" destId="{FDD7A8A7-9A20-44BB-9AD8-206464D53B9C}" srcOrd="0" destOrd="0" parTransId="{C36AAD71-852E-46D0-85C6-A4D0C2A9C22E}" sibTransId="{22A0E9B5-C201-418D-9AA3-67EBEDFD1241}"/>
    <dgm:cxn modelId="{69A95676-B03D-4918-966D-B801DC27DB21}" type="presOf" srcId="{A9A519A0-C70A-42C3-83BF-A65B327D24E0}" destId="{BAAA1775-AC7B-491E-AAB4-B539CD77521D}" srcOrd="0" destOrd="0" presId="urn:microsoft.com/office/officeart/2005/8/layout/vList2"/>
    <dgm:cxn modelId="{B12C3F85-ABED-4F68-8B1D-F11D6BB10413}" type="presOf" srcId="{6E9640B1-32D3-4F90-84F1-E43F00D3D2A6}" destId="{3C91589C-7B39-46FC-B07E-C4FF589DCE4D}" srcOrd="0" destOrd="0" presId="urn:microsoft.com/office/officeart/2005/8/layout/vList2"/>
    <dgm:cxn modelId="{7FEE6591-5619-4CEC-B854-E59B6286399A}" srcId="{FED31ADA-E8C8-4686-AACF-A7D8E0ECF828}" destId="{A9A519A0-C70A-42C3-83BF-A65B327D24E0}" srcOrd="2" destOrd="0" parTransId="{EB5D4862-B23B-4B75-A1F9-3A6D3494D4FF}" sibTransId="{B12AEF3D-0D9A-4BB2-9A25-10F16B958099}"/>
    <dgm:cxn modelId="{575408B7-AF63-4D58-8188-3D5505E4462D}" type="presOf" srcId="{FDD7A8A7-9A20-44BB-9AD8-206464D53B9C}" destId="{55920C56-DEC5-44B4-B498-879AA23443BC}" srcOrd="0" destOrd="0" presId="urn:microsoft.com/office/officeart/2005/8/layout/vList2"/>
    <dgm:cxn modelId="{AEC733B7-85FF-4301-BE60-296D4307444E}" srcId="{FED31ADA-E8C8-4686-AACF-A7D8E0ECF828}" destId="{52C00CE3-662E-40FA-BD5B-AC6CB120DE96}" srcOrd="1" destOrd="0" parTransId="{920DC076-3EA1-4549-BFD1-4D93A2F48A29}" sibTransId="{76B7223F-0088-402F-9550-B356932E5B4C}"/>
    <dgm:cxn modelId="{E471D7C3-0F64-4E1B-9142-845ED33F95CA}" srcId="{FED31ADA-E8C8-4686-AACF-A7D8E0ECF828}" destId="{6E9640B1-32D3-4F90-84F1-E43F00D3D2A6}" srcOrd="3" destOrd="0" parTransId="{82599E1E-D17A-4EB9-92DC-13E2BCA9DD5F}" sibTransId="{ED00908F-8BC4-4DBD-AC9D-0E0C2BBE83A9}"/>
    <dgm:cxn modelId="{4251604F-863E-44D1-94E2-AD8CD3D46A0D}" type="presParOf" srcId="{FCEE9EE0-A3DD-4306-955E-9D52E7B87A31}" destId="{55920C56-DEC5-44B4-B498-879AA23443BC}" srcOrd="0" destOrd="0" presId="urn:microsoft.com/office/officeart/2005/8/layout/vList2"/>
    <dgm:cxn modelId="{1363237F-4E59-4397-802F-2811854D975C}" type="presParOf" srcId="{FCEE9EE0-A3DD-4306-955E-9D52E7B87A31}" destId="{B71F5CAF-E988-47E9-9743-12C56BBD0899}" srcOrd="1" destOrd="0" presId="urn:microsoft.com/office/officeart/2005/8/layout/vList2"/>
    <dgm:cxn modelId="{7A3DA689-89A1-49BA-974B-FF20961A0503}" type="presParOf" srcId="{FCEE9EE0-A3DD-4306-955E-9D52E7B87A31}" destId="{84890329-E538-4EBB-87A7-FA3034731B8A}" srcOrd="2" destOrd="0" presId="urn:microsoft.com/office/officeart/2005/8/layout/vList2"/>
    <dgm:cxn modelId="{FB692E51-88D1-4D7D-AE8E-4FBE032E13EF}" type="presParOf" srcId="{FCEE9EE0-A3DD-4306-955E-9D52E7B87A31}" destId="{5E457A8E-01B3-4A14-9DC0-A5C09869AE30}" srcOrd="3" destOrd="0" presId="urn:microsoft.com/office/officeart/2005/8/layout/vList2"/>
    <dgm:cxn modelId="{F4C0B829-E2E2-4D97-9C6B-082547E56262}" type="presParOf" srcId="{FCEE9EE0-A3DD-4306-955E-9D52E7B87A31}" destId="{BAAA1775-AC7B-491E-AAB4-B539CD77521D}" srcOrd="4" destOrd="0" presId="urn:microsoft.com/office/officeart/2005/8/layout/vList2"/>
    <dgm:cxn modelId="{6C9FCB76-3F02-4955-A333-FF90A5D022BA}" type="presParOf" srcId="{FCEE9EE0-A3DD-4306-955E-9D52E7B87A31}" destId="{311E90E1-D417-4500-9813-24B8D491BDCF}" srcOrd="5" destOrd="0" presId="urn:microsoft.com/office/officeart/2005/8/layout/vList2"/>
    <dgm:cxn modelId="{FE823EF5-7DE4-4BED-A8B3-A884D6CF1C81}" type="presParOf" srcId="{FCEE9EE0-A3DD-4306-955E-9D52E7B87A31}" destId="{3C91589C-7B39-46FC-B07E-C4FF589DCE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6A0E79-E155-4B6D-8C0B-B0F17CD7DBF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D7264FBC-955A-4E62-8C1D-712DE8126045}">
      <dgm:prSet phldrT="[Текст]"/>
      <dgm:spPr/>
      <dgm:t>
        <a:bodyPr/>
        <a:lstStyle/>
        <a:p>
          <a:r>
            <a:rPr lang="ru-RU" dirty="0"/>
            <a:t>Общесистемные функции</a:t>
          </a:r>
        </a:p>
      </dgm:t>
    </dgm:pt>
    <dgm:pt modelId="{C3EDCABE-37E4-470F-87D2-D3AC1A92C1CB}" type="parTrans" cxnId="{662B051A-66B9-47BC-9B10-146004B96AAB}">
      <dgm:prSet/>
      <dgm:spPr/>
      <dgm:t>
        <a:bodyPr/>
        <a:lstStyle/>
        <a:p>
          <a:endParaRPr lang="ru-RU"/>
        </a:p>
      </dgm:t>
    </dgm:pt>
    <dgm:pt modelId="{37A23F1C-D46D-4F27-ADED-AD3AFA7F57FF}" type="sibTrans" cxnId="{662B051A-66B9-47BC-9B10-146004B96AAB}">
      <dgm:prSet/>
      <dgm:spPr/>
      <dgm:t>
        <a:bodyPr/>
        <a:lstStyle/>
        <a:p>
          <a:endParaRPr lang="ru-RU"/>
        </a:p>
      </dgm:t>
    </dgm:pt>
    <dgm:pt modelId="{0D953298-7F33-44E4-B337-54D241208FBC}">
      <dgm:prSet/>
      <dgm:spPr/>
      <dgm:t>
        <a:bodyPr/>
        <a:lstStyle/>
        <a:p>
          <a:r>
            <a:rPr lang="ru-RU" dirty="0"/>
            <a:t>Выгрузка любых данных из системы в формы MS Excel</a:t>
          </a:r>
        </a:p>
      </dgm:t>
    </dgm:pt>
    <dgm:pt modelId="{D5BB34D6-182A-4A78-9714-7AEBB4022EC1}" type="parTrans" cxnId="{1F1E0053-D76F-423C-A3BF-46146BB6357F}">
      <dgm:prSet/>
      <dgm:spPr/>
      <dgm:t>
        <a:bodyPr/>
        <a:lstStyle/>
        <a:p>
          <a:endParaRPr lang="ru-RU"/>
        </a:p>
      </dgm:t>
    </dgm:pt>
    <dgm:pt modelId="{05867176-8355-4321-AEC3-E114E6B7B6B0}" type="sibTrans" cxnId="{1F1E0053-D76F-423C-A3BF-46146BB6357F}">
      <dgm:prSet/>
      <dgm:spPr/>
      <dgm:t>
        <a:bodyPr/>
        <a:lstStyle/>
        <a:p>
          <a:endParaRPr lang="ru-RU"/>
        </a:p>
      </dgm:t>
    </dgm:pt>
    <dgm:pt modelId="{C0EC447D-31CD-4026-8CFB-54C3EEB45EE7}">
      <dgm:prSet/>
      <dgm:spPr/>
      <dgm:t>
        <a:bodyPr/>
        <a:lstStyle/>
        <a:p>
          <a:r>
            <a:rPr lang="ru-RU" dirty="0"/>
            <a:t>Возможность настройки отчётных форм произвольного вида технологом</a:t>
          </a:r>
        </a:p>
      </dgm:t>
    </dgm:pt>
    <dgm:pt modelId="{92F78C12-260C-4EDE-B2A9-AD6239DA1757}" type="parTrans" cxnId="{5084B087-46A3-45C7-86B2-4DAD0D7F79D2}">
      <dgm:prSet/>
      <dgm:spPr/>
      <dgm:t>
        <a:bodyPr/>
        <a:lstStyle/>
        <a:p>
          <a:endParaRPr lang="ru-RU"/>
        </a:p>
      </dgm:t>
    </dgm:pt>
    <dgm:pt modelId="{57B4DC72-504E-47EB-AE9A-CFD6552C45F9}" type="sibTrans" cxnId="{5084B087-46A3-45C7-86B2-4DAD0D7F79D2}">
      <dgm:prSet/>
      <dgm:spPr/>
      <dgm:t>
        <a:bodyPr/>
        <a:lstStyle/>
        <a:p>
          <a:endParaRPr lang="ru-RU"/>
        </a:p>
      </dgm:t>
    </dgm:pt>
    <dgm:pt modelId="{DCCC4289-E1D9-445E-B93A-ABD61360A6EA}">
      <dgm:prSet/>
      <dgm:spPr/>
      <dgm:t>
        <a:bodyPr/>
        <a:lstStyle/>
        <a:p>
          <a:r>
            <a:rPr lang="ru-RU" dirty="0"/>
            <a:t>Аудит всех системных событий, влияющих на изменение модели и данных</a:t>
          </a:r>
        </a:p>
      </dgm:t>
    </dgm:pt>
    <dgm:pt modelId="{B2BFD478-1373-493A-BD27-870CBB330A80}" type="parTrans" cxnId="{48CD9B60-3386-478A-8689-E2C0FAEF8763}">
      <dgm:prSet/>
      <dgm:spPr/>
      <dgm:t>
        <a:bodyPr/>
        <a:lstStyle/>
        <a:p>
          <a:endParaRPr lang="ru-RU"/>
        </a:p>
      </dgm:t>
    </dgm:pt>
    <dgm:pt modelId="{5ED7E90D-668A-4967-A73E-5C42314FD101}" type="sibTrans" cxnId="{48CD9B60-3386-478A-8689-E2C0FAEF8763}">
      <dgm:prSet/>
      <dgm:spPr/>
      <dgm:t>
        <a:bodyPr/>
        <a:lstStyle/>
        <a:p>
          <a:endParaRPr lang="ru-RU"/>
        </a:p>
      </dgm:t>
    </dgm:pt>
    <dgm:pt modelId="{45DD4D1D-743E-4E4F-92EF-D1EA7275EC85}">
      <dgm:prSet/>
      <dgm:spPr/>
      <dgm:t>
        <a:bodyPr/>
        <a:lstStyle/>
        <a:p>
          <a:r>
            <a:rPr lang="ru-RU" dirty="0"/>
            <a:t>Богатые возможности для управления полномочиями и доступом</a:t>
          </a:r>
        </a:p>
      </dgm:t>
    </dgm:pt>
    <dgm:pt modelId="{6B64BF3F-B5E8-4AA6-88E7-1EDADA840EC0}" type="parTrans" cxnId="{989BAEB8-6EB2-48FF-A643-B3AC5447195B}">
      <dgm:prSet/>
      <dgm:spPr/>
      <dgm:t>
        <a:bodyPr/>
        <a:lstStyle/>
        <a:p>
          <a:endParaRPr lang="ru-RU"/>
        </a:p>
      </dgm:t>
    </dgm:pt>
    <dgm:pt modelId="{FB0B39D6-523D-4389-846E-9A16D263D30F}" type="sibTrans" cxnId="{989BAEB8-6EB2-48FF-A643-B3AC5447195B}">
      <dgm:prSet/>
      <dgm:spPr/>
      <dgm:t>
        <a:bodyPr/>
        <a:lstStyle/>
        <a:p>
          <a:endParaRPr lang="ru-RU"/>
        </a:p>
      </dgm:t>
    </dgm:pt>
    <dgm:pt modelId="{03D1963B-3F92-4C67-BF0B-EE21E701EFA4}" type="pres">
      <dgm:prSet presAssocID="{9E6A0E79-E155-4B6D-8C0B-B0F17CD7DBF8}" presName="linear" presStyleCnt="0">
        <dgm:presLayoutVars>
          <dgm:animLvl val="lvl"/>
          <dgm:resizeHandles val="exact"/>
        </dgm:presLayoutVars>
      </dgm:prSet>
      <dgm:spPr/>
    </dgm:pt>
    <dgm:pt modelId="{E4F2DB98-8D0D-4E90-84C6-A37B0895DA3A}" type="pres">
      <dgm:prSet presAssocID="{D7264FBC-955A-4E62-8C1D-712DE8126045}" presName="parentText" presStyleLbl="node1" presStyleIdx="0" presStyleCnt="1">
        <dgm:presLayoutVars>
          <dgm:chMax val="0"/>
          <dgm:bulletEnabled val="1"/>
        </dgm:presLayoutVars>
      </dgm:prSet>
      <dgm:spPr/>
    </dgm:pt>
    <dgm:pt modelId="{86086DC4-3C99-4BAB-ADC2-629A0F17CE49}" type="pres">
      <dgm:prSet presAssocID="{D7264FBC-955A-4E62-8C1D-712DE8126045}" presName="childText" presStyleLbl="revTx" presStyleIdx="0" presStyleCnt="1">
        <dgm:presLayoutVars>
          <dgm:bulletEnabled val="1"/>
        </dgm:presLayoutVars>
      </dgm:prSet>
      <dgm:spPr/>
    </dgm:pt>
  </dgm:ptLst>
  <dgm:cxnLst>
    <dgm:cxn modelId="{5B830916-34C7-4ABF-86CE-73D1758B5D90}" type="presOf" srcId="{9E6A0E79-E155-4B6D-8C0B-B0F17CD7DBF8}" destId="{03D1963B-3F92-4C67-BF0B-EE21E701EFA4}" srcOrd="0" destOrd="0" presId="urn:microsoft.com/office/officeart/2005/8/layout/vList2"/>
    <dgm:cxn modelId="{662B051A-66B9-47BC-9B10-146004B96AAB}" srcId="{9E6A0E79-E155-4B6D-8C0B-B0F17CD7DBF8}" destId="{D7264FBC-955A-4E62-8C1D-712DE8126045}" srcOrd="0" destOrd="0" parTransId="{C3EDCABE-37E4-470F-87D2-D3AC1A92C1CB}" sibTransId="{37A23F1C-D46D-4F27-ADED-AD3AFA7F57FF}"/>
    <dgm:cxn modelId="{256C543C-260E-49EB-AED1-B90CF83C38C9}" type="presOf" srcId="{DCCC4289-E1D9-445E-B93A-ABD61360A6EA}" destId="{86086DC4-3C99-4BAB-ADC2-629A0F17CE49}" srcOrd="0" destOrd="2" presId="urn:microsoft.com/office/officeart/2005/8/layout/vList2"/>
    <dgm:cxn modelId="{48CD9B60-3386-478A-8689-E2C0FAEF8763}" srcId="{D7264FBC-955A-4E62-8C1D-712DE8126045}" destId="{DCCC4289-E1D9-445E-B93A-ABD61360A6EA}" srcOrd="2" destOrd="0" parTransId="{B2BFD478-1373-493A-BD27-870CBB330A80}" sibTransId="{5ED7E90D-668A-4967-A73E-5C42314FD101}"/>
    <dgm:cxn modelId="{1F1E0053-D76F-423C-A3BF-46146BB6357F}" srcId="{D7264FBC-955A-4E62-8C1D-712DE8126045}" destId="{0D953298-7F33-44E4-B337-54D241208FBC}" srcOrd="0" destOrd="0" parTransId="{D5BB34D6-182A-4A78-9714-7AEBB4022EC1}" sibTransId="{05867176-8355-4321-AEC3-E114E6B7B6B0}"/>
    <dgm:cxn modelId="{8B201758-5322-4FFA-AC4E-EE8A2AFA1771}" type="presOf" srcId="{C0EC447D-31CD-4026-8CFB-54C3EEB45EE7}" destId="{86086DC4-3C99-4BAB-ADC2-629A0F17CE49}" srcOrd="0" destOrd="1" presId="urn:microsoft.com/office/officeart/2005/8/layout/vList2"/>
    <dgm:cxn modelId="{5084B087-46A3-45C7-86B2-4DAD0D7F79D2}" srcId="{D7264FBC-955A-4E62-8C1D-712DE8126045}" destId="{C0EC447D-31CD-4026-8CFB-54C3EEB45EE7}" srcOrd="1" destOrd="0" parTransId="{92F78C12-260C-4EDE-B2A9-AD6239DA1757}" sibTransId="{57B4DC72-504E-47EB-AE9A-CFD6552C45F9}"/>
    <dgm:cxn modelId="{EC280FAB-7531-42DE-84F9-89C6D88CC817}" type="presOf" srcId="{45DD4D1D-743E-4E4F-92EF-D1EA7275EC85}" destId="{86086DC4-3C99-4BAB-ADC2-629A0F17CE49}" srcOrd="0" destOrd="3" presId="urn:microsoft.com/office/officeart/2005/8/layout/vList2"/>
    <dgm:cxn modelId="{11F92DAD-1C3D-4181-BC32-45A4247E590F}" type="presOf" srcId="{0D953298-7F33-44E4-B337-54D241208FBC}" destId="{86086DC4-3C99-4BAB-ADC2-629A0F17CE49}" srcOrd="0" destOrd="0" presId="urn:microsoft.com/office/officeart/2005/8/layout/vList2"/>
    <dgm:cxn modelId="{989BAEB8-6EB2-48FF-A643-B3AC5447195B}" srcId="{D7264FBC-955A-4E62-8C1D-712DE8126045}" destId="{45DD4D1D-743E-4E4F-92EF-D1EA7275EC85}" srcOrd="3" destOrd="0" parTransId="{6B64BF3F-B5E8-4AA6-88E7-1EDADA840EC0}" sibTransId="{FB0B39D6-523D-4389-846E-9A16D263D30F}"/>
    <dgm:cxn modelId="{650106F1-F60E-4C09-866A-D8D0F945CC30}" type="presOf" srcId="{D7264FBC-955A-4E62-8C1D-712DE8126045}" destId="{E4F2DB98-8D0D-4E90-84C6-A37B0895DA3A}" srcOrd="0" destOrd="0" presId="urn:microsoft.com/office/officeart/2005/8/layout/vList2"/>
    <dgm:cxn modelId="{67933948-1BD2-4DE3-80C7-E03FF1606D5B}" type="presParOf" srcId="{03D1963B-3F92-4C67-BF0B-EE21E701EFA4}" destId="{E4F2DB98-8D0D-4E90-84C6-A37B0895DA3A}" srcOrd="0" destOrd="0" presId="urn:microsoft.com/office/officeart/2005/8/layout/vList2"/>
    <dgm:cxn modelId="{75E97420-F6C4-4529-8ED0-4A9850DC0E86}" type="presParOf" srcId="{03D1963B-3F92-4C67-BF0B-EE21E701EFA4}" destId="{86086DC4-3C99-4BAB-ADC2-629A0F17CE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A961DE-C514-471E-A48F-608584B02E3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8263BBC3-32E6-4510-B036-6098E1D7DB57}">
      <dgm:prSet custT="1"/>
      <dgm:spPr/>
      <dgm:t>
        <a:bodyPr/>
        <a:lstStyle/>
        <a:p>
          <a:pPr rtl="0"/>
          <a:r>
            <a:rPr lang="ru-RU" sz="1800" dirty="0"/>
            <a:t>Многоуровневая архитектура: </a:t>
          </a:r>
        </a:p>
      </dgm:t>
    </dgm:pt>
    <dgm:pt modelId="{65988D6A-DE5A-4142-A850-F99BAC6C0706}" type="parTrans" cxnId="{286F8812-4088-426A-BB3E-CA2CA5D16FDB}">
      <dgm:prSet/>
      <dgm:spPr/>
      <dgm:t>
        <a:bodyPr/>
        <a:lstStyle/>
        <a:p>
          <a:endParaRPr lang="ru-RU"/>
        </a:p>
      </dgm:t>
    </dgm:pt>
    <dgm:pt modelId="{2BB41448-EE9B-4C90-96A2-64155FD2D63F}" type="sibTrans" cxnId="{286F8812-4088-426A-BB3E-CA2CA5D16FDB}">
      <dgm:prSet/>
      <dgm:spPr/>
      <dgm:t>
        <a:bodyPr/>
        <a:lstStyle/>
        <a:p>
          <a:endParaRPr lang="ru-RU"/>
        </a:p>
      </dgm:t>
    </dgm:pt>
    <dgm:pt modelId="{4048E5D3-EE67-43D6-A964-F918DD535EE5}">
      <dgm:prSet custT="1"/>
      <dgm:spPr/>
      <dgm:t>
        <a:bodyPr/>
        <a:lstStyle/>
        <a:p>
          <a:pPr rtl="0"/>
          <a:r>
            <a:rPr lang="ru-RU" sz="1600" dirty="0"/>
            <a:t>СУБД</a:t>
          </a:r>
          <a:r>
            <a:rPr lang="en-US" sz="1600" dirty="0"/>
            <a:t> (</a:t>
          </a:r>
          <a:r>
            <a:rPr lang="ru-RU" sz="1600" dirty="0"/>
            <a:t>Любая из </a:t>
          </a:r>
          <a:r>
            <a:rPr lang="en-US" sz="1600" dirty="0" err="1"/>
            <a:t>Postgre</a:t>
          </a:r>
          <a:r>
            <a:rPr lang="en-US" sz="1600" dirty="0"/>
            <a:t> SQL,</a:t>
          </a:r>
          <a:r>
            <a:rPr lang="ru-RU" sz="1600" dirty="0"/>
            <a:t> </a:t>
          </a:r>
          <a:r>
            <a:rPr lang="en-US" sz="1600" dirty="0"/>
            <a:t>Oracle, MS SQL Server, SAP HANA)</a:t>
          </a:r>
          <a:r>
            <a:rPr lang="ru-RU" sz="1600" dirty="0"/>
            <a:t>, </a:t>
          </a:r>
        </a:p>
      </dgm:t>
    </dgm:pt>
    <dgm:pt modelId="{AF44239D-C2D4-4FCE-8A0D-F588D1F3DF7C}" type="parTrans" cxnId="{52633B5F-1EAC-461B-9A3A-6910C9197D0B}">
      <dgm:prSet/>
      <dgm:spPr/>
      <dgm:t>
        <a:bodyPr/>
        <a:lstStyle/>
        <a:p>
          <a:endParaRPr lang="ru-RU"/>
        </a:p>
      </dgm:t>
    </dgm:pt>
    <dgm:pt modelId="{1339FC16-85C0-40EB-9F5C-BCF54AC2633B}" type="sibTrans" cxnId="{52633B5F-1EAC-461B-9A3A-6910C9197D0B}">
      <dgm:prSet/>
      <dgm:spPr/>
      <dgm:t>
        <a:bodyPr/>
        <a:lstStyle/>
        <a:p>
          <a:endParaRPr lang="ru-RU"/>
        </a:p>
      </dgm:t>
    </dgm:pt>
    <dgm:pt modelId="{90E313F2-0564-48FC-926A-165EB00C8E24}">
      <dgm:prSet custT="1"/>
      <dgm:spPr/>
      <dgm:t>
        <a:bodyPr/>
        <a:lstStyle/>
        <a:p>
          <a:pPr rtl="0"/>
          <a:r>
            <a:rPr lang="ru-RU" sz="1600" dirty="0"/>
            <a:t>Сервер приложений – любой </a:t>
          </a:r>
          <a:r>
            <a:rPr lang="en-US" sz="1600" dirty="0"/>
            <a:t>Java </a:t>
          </a:r>
          <a:r>
            <a:rPr lang="ru-RU" sz="1600" dirty="0"/>
            <a:t>сервер приложений,</a:t>
          </a:r>
        </a:p>
      </dgm:t>
    </dgm:pt>
    <dgm:pt modelId="{F78B8B83-F56A-48F8-B328-3609F13F37EC}" type="parTrans" cxnId="{FC02EE95-3920-4C7F-AC10-42B476D7C78A}">
      <dgm:prSet/>
      <dgm:spPr/>
      <dgm:t>
        <a:bodyPr/>
        <a:lstStyle/>
        <a:p>
          <a:endParaRPr lang="ru-RU"/>
        </a:p>
      </dgm:t>
    </dgm:pt>
    <dgm:pt modelId="{DA8FB9E1-AC98-4096-AD88-392656AAF0E6}" type="sibTrans" cxnId="{FC02EE95-3920-4C7F-AC10-42B476D7C78A}">
      <dgm:prSet/>
      <dgm:spPr/>
      <dgm:t>
        <a:bodyPr/>
        <a:lstStyle/>
        <a:p>
          <a:endParaRPr lang="ru-RU"/>
        </a:p>
      </dgm:t>
    </dgm:pt>
    <dgm:pt modelId="{604A2698-4D22-4544-8B1E-1812A21D2C86}">
      <dgm:prSet custT="1"/>
      <dgm:spPr/>
      <dgm:t>
        <a:bodyPr/>
        <a:lstStyle/>
        <a:p>
          <a:pPr rtl="0"/>
          <a:r>
            <a:rPr lang="ru-RU" sz="1600" dirty="0"/>
            <a:t>Серверная бизнес-логика</a:t>
          </a:r>
        </a:p>
      </dgm:t>
    </dgm:pt>
    <dgm:pt modelId="{B659474F-5D57-46BB-8F40-03AF7CCDF27F}" type="parTrans" cxnId="{4658416D-EC29-47FF-9D3D-D6C9AA598003}">
      <dgm:prSet/>
      <dgm:spPr/>
      <dgm:t>
        <a:bodyPr/>
        <a:lstStyle/>
        <a:p>
          <a:endParaRPr lang="ru-RU"/>
        </a:p>
      </dgm:t>
    </dgm:pt>
    <dgm:pt modelId="{868576F9-C350-49AD-9249-1E5C60EAAD53}" type="sibTrans" cxnId="{4658416D-EC29-47FF-9D3D-D6C9AA598003}">
      <dgm:prSet/>
      <dgm:spPr/>
      <dgm:t>
        <a:bodyPr/>
        <a:lstStyle/>
        <a:p>
          <a:endParaRPr lang="ru-RU"/>
        </a:p>
      </dgm:t>
    </dgm:pt>
    <dgm:pt modelId="{A205572A-A575-4998-8829-38D9648AF0F4}">
      <dgm:prSet custT="1"/>
      <dgm:spPr/>
      <dgm:t>
        <a:bodyPr/>
        <a:lstStyle/>
        <a:p>
          <a:pPr rtl="0"/>
          <a:r>
            <a:rPr lang="ru-RU" sz="1600"/>
            <a:t>Презентационный уровень: 2 тонких клиента, идентичных по коду: веб-клиент, клиент на основе технологии </a:t>
          </a:r>
          <a:r>
            <a:rPr lang="en-US" sz="1600"/>
            <a:t>JavaWS</a:t>
          </a:r>
          <a:r>
            <a:rPr lang="ru-RU" sz="1600"/>
            <a:t> (для слабых каналов)</a:t>
          </a:r>
          <a:endParaRPr lang="ru-RU" sz="1600" dirty="0"/>
        </a:p>
      </dgm:t>
    </dgm:pt>
    <dgm:pt modelId="{F81E55AF-AD01-4FD1-9178-59B6D886768E}" type="parTrans" cxnId="{73D73009-235A-4DAD-A507-B1AF6CFA8210}">
      <dgm:prSet/>
      <dgm:spPr/>
      <dgm:t>
        <a:bodyPr/>
        <a:lstStyle/>
        <a:p>
          <a:endParaRPr lang="ru-RU"/>
        </a:p>
      </dgm:t>
    </dgm:pt>
    <dgm:pt modelId="{0EBA7303-BBF1-4334-9BF8-03F4EBF37790}" type="sibTrans" cxnId="{73D73009-235A-4DAD-A507-B1AF6CFA8210}">
      <dgm:prSet/>
      <dgm:spPr/>
      <dgm:t>
        <a:bodyPr/>
        <a:lstStyle/>
        <a:p>
          <a:endParaRPr lang="ru-RU"/>
        </a:p>
      </dgm:t>
    </dgm:pt>
    <dgm:pt modelId="{61710E9F-DC92-4EDC-8B98-A63159894572}">
      <dgm:prSet custT="1"/>
      <dgm:spPr/>
      <dgm:t>
        <a:bodyPr/>
        <a:lstStyle/>
        <a:p>
          <a:pPr rtl="0"/>
          <a:r>
            <a:rPr lang="ru-RU" sz="1800" dirty="0"/>
            <a:t>Использование только открытых технологий и стандартов</a:t>
          </a:r>
        </a:p>
      </dgm:t>
    </dgm:pt>
    <dgm:pt modelId="{49461FA3-1E4B-4B79-9C51-0BC7D0A9836A}" type="parTrans" cxnId="{00BBA48B-E3FD-4A52-9A52-0F44B639FB31}">
      <dgm:prSet/>
      <dgm:spPr/>
      <dgm:t>
        <a:bodyPr/>
        <a:lstStyle/>
        <a:p>
          <a:endParaRPr lang="ru-RU"/>
        </a:p>
      </dgm:t>
    </dgm:pt>
    <dgm:pt modelId="{A2C5DC07-22CB-41A2-A8E5-EA8962043BAC}" type="sibTrans" cxnId="{00BBA48B-E3FD-4A52-9A52-0F44B639FB31}">
      <dgm:prSet/>
      <dgm:spPr/>
      <dgm:t>
        <a:bodyPr/>
        <a:lstStyle/>
        <a:p>
          <a:endParaRPr lang="ru-RU"/>
        </a:p>
      </dgm:t>
    </dgm:pt>
    <dgm:pt modelId="{E71100F6-67DC-4E4F-957E-1B0F047D0CCD}">
      <dgm:prSet custT="1"/>
      <dgm:spPr/>
      <dgm:t>
        <a:bodyPr/>
        <a:lstStyle/>
        <a:p>
          <a:r>
            <a:rPr lang="en-US" sz="1600"/>
            <a:t>Java-</a:t>
          </a:r>
          <a:r>
            <a:rPr lang="ru-RU" sz="1600"/>
            <a:t>технологии в основе системы</a:t>
          </a:r>
          <a:endParaRPr lang="ru-RU" sz="1600" dirty="0"/>
        </a:p>
      </dgm:t>
    </dgm:pt>
    <dgm:pt modelId="{C92797BB-E754-4322-8175-36ED1C14415E}" type="parTrans" cxnId="{98AC72C4-7639-4425-BF93-CD9297ED3821}">
      <dgm:prSet/>
      <dgm:spPr/>
      <dgm:t>
        <a:bodyPr/>
        <a:lstStyle/>
        <a:p>
          <a:endParaRPr lang="ru-RU"/>
        </a:p>
      </dgm:t>
    </dgm:pt>
    <dgm:pt modelId="{B5E76E62-0DC8-4FEF-8125-5E6B79063814}" type="sibTrans" cxnId="{98AC72C4-7639-4425-BF93-CD9297ED3821}">
      <dgm:prSet/>
      <dgm:spPr/>
      <dgm:t>
        <a:bodyPr/>
        <a:lstStyle/>
        <a:p>
          <a:endParaRPr lang="ru-RU"/>
        </a:p>
      </dgm:t>
    </dgm:pt>
    <dgm:pt modelId="{563E9A41-9E81-4042-8108-55BCBE96CA59}">
      <dgm:prSet custT="1"/>
      <dgm:spPr/>
      <dgm:t>
        <a:bodyPr/>
        <a:lstStyle/>
        <a:p>
          <a:r>
            <a:rPr lang="ru-RU" sz="1600" dirty="0"/>
            <a:t>Клиент-серверное взаимодействие по стандарту </a:t>
          </a:r>
          <a:r>
            <a:rPr lang="en-US" sz="1600" dirty="0"/>
            <a:t>REST </a:t>
          </a:r>
          <a:r>
            <a:rPr lang="ru-RU" sz="1600" dirty="0"/>
            <a:t>по протоколу </a:t>
          </a:r>
          <a:r>
            <a:rPr lang="en-US" sz="1600" dirty="0"/>
            <a:t>HTTP</a:t>
          </a:r>
          <a:endParaRPr lang="ru-RU" sz="1600" dirty="0"/>
        </a:p>
      </dgm:t>
    </dgm:pt>
    <dgm:pt modelId="{843A0C39-6AC3-4945-9831-98BEE57270FA}" type="parTrans" cxnId="{E3037202-B6A4-433A-ADC5-3E7FE352BB0F}">
      <dgm:prSet/>
      <dgm:spPr/>
      <dgm:t>
        <a:bodyPr/>
        <a:lstStyle/>
        <a:p>
          <a:endParaRPr lang="ru-RU"/>
        </a:p>
      </dgm:t>
    </dgm:pt>
    <dgm:pt modelId="{2449B681-E85E-4AD1-BE60-BF4C9EE58F02}" type="sibTrans" cxnId="{E3037202-B6A4-433A-ADC5-3E7FE352BB0F}">
      <dgm:prSet/>
      <dgm:spPr/>
      <dgm:t>
        <a:bodyPr/>
        <a:lstStyle/>
        <a:p>
          <a:endParaRPr lang="ru-RU"/>
        </a:p>
      </dgm:t>
    </dgm:pt>
    <dgm:pt modelId="{958D5BE4-8B15-45F4-8B9E-2DC9304B154D}">
      <dgm:prSet custT="1"/>
      <dgm:spPr/>
      <dgm:t>
        <a:bodyPr/>
        <a:lstStyle/>
        <a:p>
          <a:r>
            <a:rPr lang="ru-RU" sz="1600" dirty="0"/>
            <a:t>Система отчетности: выгрузка в </a:t>
          </a:r>
          <a:r>
            <a:rPr lang="en-US" sz="1600" dirty="0"/>
            <a:t>Excel</a:t>
          </a:r>
          <a:r>
            <a:rPr lang="ru-RU" sz="1600" dirty="0"/>
            <a:t> (либо другой офисный пакет)</a:t>
          </a:r>
        </a:p>
      </dgm:t>
    </dgm:pt>
    <dgm:pt modelId="{AD8AD280-CA44-4D82-B854-C8F4AEBBC96A}" type="parTrans" cxnId="{3845B7EC-1121-4B8E-933B-2B5C4BDDFCBF}">
      <dgm:prSet/>
      <dgm:spPr/>
      <dgm:t>
        <a:bodyPr/>
        <a:lstStyle/>
        <a:p>
          <a:endParaRPr lang="ru-RU"/>
        </a:p>
      </dgm:t>
    </dgm:pt>
    <dgm:pt modelId="{BADC5BBF-02E5-45AE-895B-FBDA659B6CCB}" type="sibTrans" cxnId="{3845B7EC-1121-4B8E-933B-2B5C4BDDFCBF}">
      <dgm:prSet/>
      <dgm:spPr/>
      <dgm:t>
        <a:bodyPr/>
        <a:lstStyle/>
        <a:p>
          <a:endParaRPr lang="ru-RU"/>
        </a:p>
      </dgm:t>
    </dgm:pt>
    <dgm:pt modelId="{5BD9AB26-1F9B-4E32-AD10-4049D39F803C}" type="pres">
      <dgm:prSet presAssocID="{80A961DE-C514-471E-A48F-608584B02E38}" presName="Name0" presStyleCnt="0">
        <dgm:presLayoutVars>
          <dgm:dir/>
          <dgm:animLvl val="lvl"/>
          <dgm:resizeHandles val="exact"/>
        </dgm:presLayoutVars>
      </dgm:prSet>
      <dgm:spPr/>
    </dgm:pt>
    <dgm:pt modelId="{14D3C8A3-8024-4638-8365-FC363974BBA4}" type="pres">
      <dgm:prSet presAssocID="{8263BBC3-32E6-4510-B036-6098E1D7DB57}" presName="linNode" presStyleCnt="0"/>
      <dgm:spPr/>
    </dgm:pt>
    <dgm:pt modelId="{A3E24501-0D0D-4977-BF66-AAFE0A91EF8E}" type="pres">
      <dgm:prSet presAssocID="{8263BBC3-32E6-4510-B036-6098E1D7DB57}" presName="parentText" presStyleLbl="node1" presStyleIdx="0" presStyleCnt="2" custScaleX="82645" custScaleY="82645">
        <dgm:presLayoutVars>
          <dgm:chMax val="1"/>
          <dgm:bulletEnabled val="1"/>
        </dgm:presLayoutVars>
      </dgm:prSet>
      <dgm:spPr/>
    </dgm:pt>
    <dgm:pt modelId="{A763A178-184C-4A6C-9C5C-929F2E862342}" type="pres">
      <dgm:prSet presAssocID="{8263BBC3-32E6-4510-B036-6098E1D7DB57}" presName="descendantText" presStyleLbl="alignAccFollowNode1" presStyleIdx="0" presStyleCnt="2" custScaleX="113984">
        <dgm:presLayoutVars>
          <dgm:bulletEnabled val="1"/>
        </dgm:presLayoutVars>
      </dgm:prSet>
      <dgm:spPr/>
    </dgm:pt>
    <dgm:pt modelId="{53095537-9CFE-43D5-ADD3-B06324BBA5D1}" type="pres">
      <dgm:prSet presAssocID="{2BB41448-EE9B-4C90-96A2-64155FD2D63F}" presName="sp" presStyleCnt="0"/>
      <dgm:spPr/>
    </dgm:pt>
    <dgm:pt modelId="{D5D64D42-7088-4BBA-B083-13E9299AF53F}" type="pres">
      <dgm:prSet presAssocID="{61710E9F-DC92-4EDC-8B98-A63159894572}" presName="linNode" presStyleCnt="0"/>
      <dgm:spPr/>
    </dgm:pt>
    <dgm:pt modelId="{7458C2F6-BADE-4DD6-9C47-6838EB7A16BC}" type="pres">
      <dgm:prSet presAssocID="{61710E9F-DC92-4EDC-8B98-A63159894572}" presName="parentText" presStyleLbl="node1" presStyleIdx="1" presStyleCnt="2" custScaleX="82645" custScaleY="82645">
        <dgm:presLayoutVars>
          <dgm:chMax val="1"/>
          <dgm:bulletEnabled val="1"/>
        </dgm:presLayoutVars>
      </dgm:prSet>
      <dgm:spPr/>
    </dgm:pt>
    <dgm:pt modelId="{61121BF4-843D-446D-981F-61B56B5700A0}" type="pres">
      <dgm:prSet presAssocID="{61710E9F-DC92-4EDC-8B98-A63159894572}" presName="descendantText" presStyleLbl="alignAccFollowNode1" presStyleIdx="1" presStyleCnt="2" custScaleX="111961" custScaleY="111390" custLinFactNeighborX="656" custLinFactNeighborY="-794">
        <dgm:presLayoutVars>
          <dgm:bulletEnabled val="1"/>
        </dgm:presLayoutVars>
      </dgm:prSet>
      <dgm:spPr/>
    </dgm:pt>
  </dgm:ptLst>
  <dgm:cxnLst>
    <dgm:cxn modelId="{E3037202-B6A4-433A-ADC5-3E7FE352BB0F}" srcId="{61710E9F-DC92-4EDC-8B98-A63159894572}" destId="{563E9A41-9E81-4042-8108-55BCBE96CA59}" srcOrd="1" destOrd="0" parTransId="{843A0C39-6AC3-4945-9831-98BEE57270FA}" sibTransId="{2449B681-E85E-4AD1-BE60-BF4C9EE58F02}"/>
    <dgm:cxn modelId="{73D73009-235A-4DAD-A507-B1AF6CFA8210}" srcId="{8263BBC3-32E6-4510-B036-6098E1D7DB57}" destId="{A205572A-A575-4998-8829-38D9648AF0F4}" srcOrd="3" destOrd="0" parTransId="{F81E55AF-AD01-4FD1-9178-59B6D886768E}" sibTransId="{0EBA7303-BBF1-4334-9BF8-03F4EBF37790}"/>
    <dgm:cxn modelId="{286F8812-4088-426A-BB3E-CA2CA5D16FDB}" srcId="{80A961DE-C514-471E-A48F-608584B02E38}" destId="{8263BBC3-32E6-4510-B036-6098E1D7DB57}" srcOrd="0" destOrd="0" parTransId="{65988D6A-DE5A-4142-A850-F99BAC6C0706}" sibTransId="{2BB41448-EE9B-4C90-96A2-64155FD2D63F}"/>
    <dgm:cxn modelId="{40454B15-1A2E-4185-8554-A1743AE40939}" type="presOf" srcId="{563E9A41-9E81-4042-8108-55BCBE96CA59}" destId="{61121BF4-843D-446D-981F-61B56B5700A0}" srcOrd="0" destOrd="1" presId="urn:microsoft.com/office/officeart/2005/8/layout/vList5"/>
    <dgm:cxn modelId="{6763311B-DAAC-43ED-B487-F2F9F44FE5FC}" type="presOf" srcId="{958D5BE4-8B15-45F4-8B9E-2DC9304B154D}" destId="{61121BF4-843D-446D-981F-61B56B5700A0}" srcOrd="0" destOrd="2" presId="urn:microsoft.com/office/officeart/2005/8/layout/vList5"/>
    <dgm:cxn modelId="{0D65C71F-8B70-4EDD-AB4A-106BE7DC3C65}" type="presOf" srcId="{80A961DE-C514-471E-A48F-608584B02E38}" destId="{5BD9AB26-1F9B-4E32-AD10-4049D39F803C}" srcOrd="0" destOrd="0" presId="urn:microsoft.com/office/officeart/2005/8/layout/vList5"/>
    <dgm:cxn modelId="{FF10982D-C9F1-4012-8034-3CC8B73F8A05}" type="presOf" srcId="{61710E9F-DC92-4EDC-8B98-A63159894572}" destId="{7458C2F6-BADE-4DD6-9C47-6838EB7A16BC}" srcOrd="0" destOrd="0" presId="urn:microsoft.com/office/officeart/2005/8/layout/vList5"/>
    <dgm:cxn modelId="{52633B5F-1EAC-461B-9A3A-6910C9197D0B}" srcId="{8263BBC3-32E6-4510-B036-6098E1D7DB57}" destId="{4048E5D3-EE67-43D6-A964-F918DD535EE5}" srcOrd="0" destOrd="0" parTransId="{AF44239D-C2D4-4FCE-8A0D-F588D1F3DF7C}" sibTransId="{1339FC16-85C0-40EB-9F5C-BCF54AC2633B}"/>
    <dgm:cxn modelId="{4658416D-EC29-47FF-9D3D-D6C9AA598003}" srcId="{8263BBC3-32E6-4510-B036-6098E1D7DB57}" destId="{604A2698-4D22-4544-8B1E-1812A21D2C86}" srcOrd="2" destOrd="0" parTransId="{B659474F-5D57-46BB-8F40-03AF7CCDF27F}" sibTransId="{868576F9-C350-49AD-9249-1E5C60EAAD53}"/>
    <dgm:cxn modelId="{00BBA48B-E3FD-4A52-9A52-0F44B639FB31}" srcId="{80A961DE-C514-471E-A48F-608584B02E38}" destId="{61710E9F-DC92-4EDC-8B98-A63159894572}" srcOrd="1" destOrd="0" parTransId="{49461FA3-1E4B-4B79-9C51-0BC7D0A9836A}" sibTransId="{A2C5DC07-22CB-41A2-A8E5-EA8962043BAC}"/>
    <dgm:cxn modelId="{C4C78D8F-2760-437D-848C-E81439654B09}" type="presOf" srcId="{A205572A-A575-4998-8829-38D9648AF0F4}" destId="{A763A178-184C-4A6C-9C5C-929F2E862342}" srcOrd="0" destOrd="3" presId="urn:microsoft.com/office/officeart/2005/8/layout/vList5"/>
    <dgm:cxn modelId="{FC02EE95-3920-4C7F-AC10-42B476D7C78A}" srcId="{8263BBC3-32E6-4510-B036-6098E1D7DB57}" destId="{90E313F2-0564-48FC-926A-165EB00C8E24}" srcOrd="1" destOrd="0" parTransId="{F78B8B83-F56A-48F8-B328-3609F13F37EC}" sibTransId="{DA8FB9E1-AC98-4096-AD88-392656AAF0E6}"/>
    <dgm:cxn modelId="{3C5AB99D-5B09-46CD-9383-4314CA4D56F4}" type="presOf" srcId="{604A2698-4D22-4544-8B1E-1812A21D2C86}" destId="{A763A178-184C-4A6C-9C5C-929F2E862342}" srcOrd="0" destOrd="2" presId="urn:microsoft.com/office/officeart/2005/8/layout/vList5"/>
    <dgm:cxn modelId="{D3E526C2-75AC-4A1B-9E42-C4F6A99CC051}" type="presOf" srcId="{90E313F2-0564-48FC-926A-165EB00C8E24}" destId="{A763A178-184C-4A6C-9C5C-929F2E862342}" srcOrd="0" destOrd="1" presId="urn:microsoft.com/office/officeart/2005/8/layout/vList5"/>
    <dgm:cxn modelId="{98AC72C4-7639-4425-BF93-CD9297ED3821}" srcId="{61710E9F-DC92-4EDC-8B98-A63159894572}" destId="{E71100F6-67DC-4E4F-957E-1B0F047D0CCD}" srcOrd="0" destOrd="0" parTransId="{C92797BB-E754-4322-8175-36ED1C14415E}" sibTransId="{B5E76E62-0DC8-4FEF-8125-5E6B79063814}"/>
    <dgm:cxn modelId="{3845B7EC-1121-4B8E-933B-2B5C4BDDFCBF}" srcId="{61710E9F-DC92-4EDC-8B98-A63159894572}" destId="{958D5BE4-8B15-45F4-8B9E-2DC9304B154D}" srcOrd="2" destOrd="0" parTransId="{AD8AD280-CA44-4D82-B854-C8F4AEBBC96A}" sibTransId="{BADC5BBF-02E5-45AE-895B-FBDA659B6CCB}"/>
    <dgm:cxn modelId="{C1FCE1ED-2001-40C4-8257-A7A7C2BE3CDA}" type="presOf" srcId="{8263BBC3-32E6-4510-B036-6098E1D7DB57}" destId="{A3E24501-0D0D-4977-BF66-AAFE0A91EF8E}" srcOrd="0" destOrd="0" presId="urn:microsoft.com/office/officeart/2005/8/layout/vList5"/>
    <dgm:cxn modelId="{ABB7D3FD-3F63-4D1A-8A9E-1CBBD5909979}" type="presOf" srcId="{4048E5D3-EE67-43D6-A964-F918DD535EE5}" destId="{A763A178-184C-4A6C-9C5C-929F2E862342}" srcOrd="0" destOrd="0" presId="urn:microsoft.com/office/officeart/2005/8/layout/vList5"/>
    <dgm:cxn modelId="{DA8E22FF-EA3A-46DC-BAD3-970B88B2E6D0}" type="presOf" srcId="{E71100F6-67DC-4E4F-957E-1B0F047D0CCD}" destId="{61121BF4-843D-446D-981F-61B56B5700A0}" srcOrd="0" destOrd="0" presId="urn:microsoft.com/office/officeart/2005/8/layout/vList5"/>
    <dgm:cxn modelId="{6202BEDE-8C20-429B-8253-7601FD1249F3}" type="presParOf" srcId="{5BD9AB26-1F9B-4E32-AD10-4049D39F803C}" destId="{14D3C8A3-8024-4638-8365-FC363974BBA4}" srcOrd="0" destOrd="0" presId="urn:microsoft.com/office/officeart/2005/8/layout/vList5"/>
    <dgm:cxn modelId="{ED90D81C-B800-4500-BAEF-28C478A042E0}" type="presParOf" srcId="{14D3C8A3-8024-4638-8365-FC363974BBA4}" destId="{A3E24501-0D0D-4977-BF66-AAFE0A91EF8E}" srcOrd="0" destOrd="0" presId="urn:microsoft.com/office/officeart/2005/8/layout/vList5"/>
    <dgm:cxn modelId="{56637C12-A99A-469A-AE69-217D63160ED0}" type="presParOf" srcId="{14D3C8A3-8024-4638-8365-FC363974BBA4}" destId="{A763A178-184C-4A6C-9C5C-929F2E862342}" srcOrd="1" destOrd="0" presId="urn:microsoft.com/office/officeart/2005/8/layout/vList5"/>
    <dgm:cxn modelId="{7514F20F-19CE-4619-80C6-A1A08F30A6A1}" type="presParOf" srcId="{5BD9AB26-1F9B-4E32-AD10-4049D39F803C}" destId="{53095537-9CFE-43D5-ADD3-B06324BBA5D1}" srcOrd="1" destOrd="0" presId="urn:microsoft.com/office/officeart/2005/8/layout/vList5"/>
    <dgm:cxn modelId="{9822B847-E102-44BF-9D08-C6E85F848604}" type="presParOf" srcId="{5BD9AB26-1F9B-4E32-AD10-4049D39F803C}" destId="{D5D64D42-7088-4BBA-B083-13E9299AF53F}" srcOrd="2" destOrd="0" presId="urn:microsoft.com/office/officeart/2005/8/layout/vList5"/>
    <dgm:cxn modelId="{17018B65-00EE-45EF-91E7-C8A6E78A772F}" type="presParOf" srcId="{D5D64D42-7088-4BBA-B083-13E9299AF53F}" destId="{7458C2F6-BADE-4DD6-9C47-6838EB7A16BC}" srcOrd="0" destOrd="0" presId="urn:microsoft.com/office/officeart/2005/8/layout/vList5"/>
    <dgm:cxn modelId="{A38C4B4B-4EE5-4DD1-9F6C-1DFE05560549}" type="presParOf" srcId="{D5D64D42-7088-4BBA-B083-13E9299AF53F}" destId="{61121BF4-843D-446D-981F-61B56B5700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E92CE7-EE54-488E-B3AA-A386006983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82B02DE5-6163-4603-936A-A9645F4CBACE}">
      <dgm:prSet phldrT="[Текст]"/>
      <dgm:spPr/>
      <dgm:t>
        <a:bodyPr/>
        <a:lstStyle/>
        <a:p>
          <a:r>
            <a:rPr lang="ru-RU" dirty="0"/>
            <a:t>Модель ТЭС</a:t>
          </a:r>
        </a:p>
      </dgm:t>
    </dgm:pt>
    <dgm:pt modelId="{91A63BD6-0206-43D6-9AB9-878D9E4F0967}" type="parTrans" cxnId="{855D20DC-BE76-441E-B6C0-2C61A697B701}">
      <dgm:prSet/>
      <dgm:spPr/>
      <dgm:t>
        <a:bodyPr/>
        <a:lstStyle/>
        <a:p>
          <a:endParaRPr lang="ru-RU"/>
        </a:p>
      </dgm:t>
    </dgm:pt>
    <dgm:pt modelId="{8377E4C8-CB01-4971-BF6A-73AB250E32AA}" type="sibTrans" cxnId="{855D20DC-BE76-441E-B6C0-2C61A697B701}">
      <dgm:prSet/>
      <dgm:spPr/>
      <dgm:t>
        <a:bodyPr/>
        <a:lstStyle/>
        <a:p>
          <a:endParaRPr lang="ru-RU"/>
        </a:p>
      </dgm:t>
    </dgm:pt>
    <dgm:pt modelId="{45553437-C49E-409D-AA89-2F9B2283637B}">
      <dgm:prSet phldrT="[Текст]"/>
      <dgm:spPr/>
      <dgm:t>
        <a:bodyPr/>
        <a:lstStyle/>
        <a:p>
          <a:r>
            <a:rPr lang="ru-RU" dirty="0"/>
            <a:t>Единая модель для решения производственных и рыночных задач</a:t>
          </a:r>
        </a:p>
      </dgm:t>
    </dgm:pt>
    <dgm:pt modelId="{A2DC5D97-D0A1-4302-86CC-89AE41C189A5}" type="parTrans" cxnId="{B4598834-07D4-47FE-A6C1-C494AB5AA89E}">
      <dgm:prSet/>
      <dgm:spPr/>
      <dgm:t>
        <a:bodyPr/>
        <a:lstStyle/>
        <a:p>
          <a:endParaRPr lang="ru-RU"/>
        </a:p>
      </dgm:t>
    </dgm:pt>
    <dgm:pt modelId="{6994264A-9B92-4B1E-8298-A2840D6FA862}" type="sibTrans" cxnId="{B4598834-07D4-47FE-A6C1-C494AB5AA89E}">
      <dgm:prSet/>
      <dgm:spPr/>
      <dgm:t>
        <a:bodyPr/>
        <a:lstStyle/>
        <a:p>
          <a:endParaRPr lang="ru-RU"/>
        </a:p>
      </dgm:t>
    </dgm:pt>
    <dgm:pt modelId="{088D4BB4-A9DC-488E-A892-13E20F37D406}">
      <dgm:prSet phldrT="[Текст]"/>
      <dgm:spPr/>
      <dgm:t>
        <a:bodyPr/>
        <a:lstStyle/>
        <a:p>
          <a:r>
            <a:rPr lang="ru-RU" dirty="0"/>
            <a:t>Поддержка расчётов в темпе процесса</a:t>
          </a:r>
        </a:p>
      </dgm:t>
    </dgm:pt>
    <dgm:pt modelId="{8060AB9A-9AEE-40A5-A69B-1ED0D9CF9281}" type="parTrans" cxnId="{CF2E0DC5-AD42-403A-8477-4821E178EC35}">
      <dgm:prSet/>
      <dgm:spPr/>
      <dgm:t>
        <a:bodyPr/>
        <a:lstStyle/>
        <a:p>
          <a:endParaRPr lang="ru-RU"/>
        </a:p>
      </dgm:t>
    </dgm:pt>
    <dgm:pt modelId="{C788CAD6-6600-49C5-A2AF-8FF6317517E9}" type="sibTrans" cxnId="{CF2E0DC5-AD42-403A-8477-4821E178EC35}">
      <dgm:prSet/>
      <dgm:spPr/>
      <dgm:t>
        <a:bodyPr/>
        <a:lstStyle/>
        <a:p>
          <a:endParaRPr lang="ru-RU"/>
        </a:p>
      </dgm:t>
    </dgm:pt>
    <dgm:pt modelId="{620431B4-1982-4A38-888F-D5115BD5064C}">
      <dgm:prSet phldrT="[Текст]"/>
      <dgm:spPr/>
      <dgm:t>
        <a:bodyPr/>
        <a:lstStyle/>
        <a:p>
          <a:r>
            <a:rPr lang="ru-RU" dirty="0"/>
            <a:t>Стандартный </a:t>
          </a:r>
          <a:r>
            <a:rPr lang="ru-RU" dirty="0" err="1"/>
            <a:t>дискрет</a:t>
          </a:r>
          <a:r>
            <a:rPr lang="ru-RU" dirty="0"/>
            <a:t> расчёта фактических ТЭП и получения данных – 1 минута</a:t>
          </a:r>
        </a:p>
      </dgm:t>
    </dgm:pt>
    <dgm:pt modelId="{816AF2D0-7C2A-45A1-B944-4A3E87C0E23E}" type="parTrans" cxnId="{309BDDDE-458C-49B7-BB42-D06288B9D087}">
      <dgm:prSet/>
      <dgm:spPr/>
      <dgm:t>
        <a:bodyPr/>
        <a:lstStyle/>
        <a:p>
          <a:endParaRPr lang="ru-RU"/>
        </a:p>
      </dgm:t>
    </dgm:pt>
    <dgm:pt modelId="{AACDAFA4-4711-4328-99CB-EC942C403A45}" type="sibTrans" cxnId="{309BDDDE-458C-49B7-BB42-D06288B9D087}">
      <dgm:prSet/>
      <dgm:spPr/>
      <dgm:t>
        <a:bodyPr/>
        <a:lstStyle/>
        <a:p>
          <a:endParaRPr lang="ru-RU"/>
        </a:p>
      </dgm:t>
    </dgm:pt>
    <dgm:pt modelId="{E3701798-1200-4111-8218-02F4677E3FE6}">
      <dgm:prSet phldrT="[Текст]"/>
      <dgm:spPr/>
      <dgm:t>
        <a:bodyPr/>
        <a:lstStyle/>
        <a:p>
          <a:r>
            <a:rPr lang="ru-RU" dirty="0"/>
            <a:t>Принципиальная тепловая схема – часть модели</a:t>
          </a:r>
        </a:p>
      </dgm:t>
    </dgm:pt>
    <dgm:pt modelId="{C92377CB-0920-465B-BB8B-D712B4DF8E63}" type="parTrans" cxnId="{3278BC34-E794-46E5-A98B-856858699EF5}">
      <dgm:prSet/>
      <dgm:spPr/>
      <dgm:t>
        <a:bodyPr/>
        <a:lstStyle/>
        <a:p>
          <a:endParaRPr lang="ru-RU"/>
        </a:p>
      </dgm:t>
    </dgm:pt>
    <dgm:pt modelId="{B87E26F4-FE3F-452F-9192-5F9F687A5D2B}" type="sibTrans" cxnId="{3278BC34-E794-46E5-A98B-856858699EF5}">
      <dgm:prSet/>
      <dgm:spPr/>
      <dgm:t>
        <a:bodyPr/>
        <a:lstStyle/>
        <a:p>
          <a:endParaRPr lang="ru-RU"/>
        </a:p>
      </dgm:t>
    </dgm:pt>
    <dgm:pt modelId="{CA8DAFD9-462E-4510-8185-BBFD2E395143}">
      <dgm:prSet phldrT="[Текст]"/>
      <dgm:spPr/>
      <dgm:t>
        <a:bodyPr/>
        <a:lstStyle/>
        <a:p>
          <a:r>
            <a:rPr lang="ru-RU" dirty="0"/>
            <a:t>Версионность всей модели, а не отдельных параметров, что важно при пересмотре НТД</a:t>
          </a:r>
        </a:p>
      </dgm:t>
    </dgm:pt>
    <dgm:pt modelId="{B47C175C-4C6C-4F87-8421-CC22FA6CC430}" type="parTrans" cxnId="{B43C131F-B136-44EC-A566-36DD81B746C9}">
      <dgm:prSet/>
      <dgm:spPr/>
      <dgm:t>
        <a:bodyPr/>
        <a:lstStyle/>
        <a:p>
          <a:endParaRPr lang="ru-RU"/>
        </a:p>
      </dgm:t>
    </dgm:pt>
    <dgm:pt modelId="{53D4521C-CA3D-4C49-B3A8-4FBFEC95F38F}" type="sibTrans" cxnId="{B43C131F-B136-44EC-A566-36DD81B746C9}">
      <dgm:prSet/>
      <dgm:spPr/>
      <dgm:t>
        <a:bodyPr/>
        <a:lstStyle/>
        <a:p>
          <a:endParaRPr lang="ru-RU"/>
        </a:p>
      </dgm:t>
    </dgm:pt>
    <dgm:pt modelId="{FD093906-4679-4222-B830-26AE85171DC9}">
      <dgm:prSet phldrT="[Текст]"/>
      <dgm:spPr/>
      <dgm:t>
        <a:bodyPr/>
        <a:lstStyle/>
        <a:p>
          <a:r>
            <a:rPr lang="ru-RU" dirty="0"/>
            <a:t>Неограниченная расширяемость модели силами технолога</a:t>
          </a:r>
        </a:p>
      </dgm:t>
    </dgm:pt>
    <dgm:pt modelId="{8639ADBE-6860-4E3E-B62B-AD589240CFD0}" type="parTrans" cxnId="{C46D7C42-5D7F-4176-84E2-8356A10CF787}">
      <dgm:prSet/>
      <dgm:spPr/>
      <dgm:t>
        <a:bodyPr/>
        <a:lstStyle/>
        <a:p>
          <a:endParaRPr lang="ru-RU"/>
        </a:p>
      </dgm:t>
    </dgm:pt>
    <dgm:pt modelId="{40566946-669F-4B39-84E7-8712EC35794F}" type="sibTrans" cxnId="{C46D7C42-5D7F-4176-84E2-8356A10CF787}">
      <dgm:prSet/>
      <dgm:spPr/>
      <dgm:t>
        <a:bodyPr/>
        <a:lstStyle/>
        <a:p>
          <a:endParaRPr lang="ru-RU"/>
        </a:p>
      </dgm:t>
    </dgm:pt>
    <dgm:pt modelId="{D21D7CF6-BDF7-4A52-BB62-69FFBFAF7714}">
      <dgm:prSet phldrT="[Текст]"/>
      <dgm:spPr/>
      <dgm:t>
        <a:bodyPr/>
        <a:lstStyle/>
        <a:p>
          <a:r>
            <a:rPr lang="ru-RU" dirty="0"/>
            <a:t>Построение ХОПЗ не требует настройки оптимизационной части модели</a:t>
          </a:r>
        </a:p>
      </dgm:t>
    </dgm:pt>
    <dgm:pt modelId="{91124A28-5E31-43E4-9C93-1E5CB050A5F2}" type="parTrans" cxnId="{D8101CCC-5FB0-48EB-883A-B98B14F50B33}">
      <dgm:prSet/>
      <dgm:spPr/>
      <dgm:t>
        <a:bodyPr/>
        <a:lstStyle/>
        <a:p>
          <a:endParaRPr lang="ru-RU"/>
        </a:p>
      </dgm:t>
    </dgm:pt>
    <dgm:pt modelId="{70C02798-94F9-446A-A049-81607A87CBAD}" type="sibTrans" cxnId="{D8101CCC-5FB0-48EB-883A-B98B14F50B33}">
      <dgm:prSet/>
      <dgm:spPr/>
      <dgm:t>
        <a:bodyPr/>
        <a:lstStyle/>
        <a:p>
          <a:endParaRPr lang="ru-RU"/>
        </a:p>
      </dgm:t>
    </dgm:pt>
    <dgm:pt modelId="{4E85CBE4-2530-4B30-8243-A1AEDEB557C3}">
      <dgm:prSet phldrT="[Текст]"/>
      <dgm:spPr/>
      <dgm:t>
        <a:bodyPr/>
        <a:lstStyle/>
        <a:p>
          <a:r>
            <a:rPr lang="ru-RU" dirty="0"/>
            <a:t>Позиционирование системы</a:t>
          </a:r>
        </a:p>
      </dgm:t>
    </dgm:pt>
    <dgm:pt modelId="{4F6C359C-990B-4E57-BB9C-ECAADB183B09}" type="parTrans" cxnId="{48EAB770-F3B2-478F-8BF9-492DF103DDBC}">
      <dgm:prSet/>
      <dgm:spPr/>
      <dgm:t>
        <a:bodyPr/>
        <a:lstStyle/>
        <a:p>
          <a:endParaRPr lang="ru-RU"/>
        </a:p>
      </dgm:t>
    </dgm:pt>
    <dgm:pt modelId="{90C77105-0F5E-48B0-93A9-C06334C08C8A}" type="sibTrans" cxnId="{48EAB770-F3B2-478F-8BF9-492DF103DDBC}">
      <dgm:prSet/>
      <dgm:spPr/>
      <dgm:t>
        <a:bodyPr/>
        <a:lstStyle/>
        <a:p>
          <a:endParaRPr lang="ru-RU"/>
        </a:p>
      </dgm:t>
    </dgm:pt>
    <dgm:pt modelId="{1E22EBF2-E4F6-44D2-A726-2189FC31D91C}">
      <dgm:prSet phldrT="[Текст]"/>
      <dgm:spPr/>
      <dgm:t>
        <a:bodyPr/>
        <a:lstStyle/>
        <a:p>
          <a:r>
            <a:rPr lang="ru-RU" dirty="0"/>
            <a:t>Система предназначена для автоматизации решения производственных и рыночных задач в масштабах ГК, а не только отдельных ТЭС</a:t>
          </a:r>
        </a:p>
      </dgm:t>
    </dgm:pt>
    <dgm:pt modelId="{463F9397-8C62-4D3D-85B3-497FF65EE297}" type="parTrans" cxnId="{AA1780D2-5B9D-494C-9FE0-B8CFE82A99A7}">
      <dgm:prSet/>
      <dgm:spPr/>
      <dgm:t>
        <a:bodyPr/>
        <a:lstStyle/>
        <a:p>
          <a:endParaRPr lang="ru-RU"/>
        </a:p>
      </dgm:t>
    </dgm:pt>
    <dgm:pt modelId="{66625603-84C1-4256-A02E-B8E5052A25BC}" type="sibTrans" cxnId="{AA1780D2-5B9D-494C-9FE0-B8CFE82A99A7}">
      <dgm:prSet/>
      <dgm:spPr/>
      <dgm:t>
        <a:bodyPr/>
        <a:lstStyle/>
        <a:p>
          <a:endParaRPr lang="ru-RU"/>
        </a:p>
      </dgm:t>
    </dgm:pt>
    <dgm:pt modelId="{A1741BA1-1FB1-42F7-BCF1-DF473BB9D053}" type="pres">
      <dgm:prSet presAssocID="{BDE92CE7-EE54-488E-B3AA-A3860069838B}" presName="linear" presStyleCnt="0">
        <dgm:presLayoutVars>
          <dgm:animLvl val="lvl"/>
          <dgm:resizeHandles val="exact"/>
        </dgm:presLayoutVars>
      </dgm:prSet>
      <dgm:spPr/>
    </dgm:pt>
    <dgm:pt modelId="{B07DEEB0-CA35-436C-BCF1-E5A3813613C2}" type="pres">
      <dgm:prSet presAssocID="{4E85CBE4-2530-4B30-8243-A1AEDEB557C3}" presName="parentText" presStyleLbl="node1" presStyleIdx="0" presStyleCnt="3">
        <dgm:presLayoutVars>
          <dgm:chMax val="0"/>
          <dgm:bulletEnabled val="1"/>
        </dgm:presLayoutVars>
      </dgm:prSet>
      <dgm:spPr/>
    </dgm:pt>
    <dgm:pt modelId="{C15D7AF9-EC72-46DA-BE29-34C153575DB3}" type="pres">
      <dgm:prSet presAssocID="{4E85CBE4-2530-4B30-8243-A1AEDEB557C3}" presName="childText" presStyleLbl="revTx" presStyleIdx="0" presStyleCnt="3">
        <dgm:presLayoutVars>
          <dgm:bulletEnabled val="1"/>
        </dgm:presLayoutVars>
      </dgm:prSet>
      <dgm:spPr/>
    </dgm:pt>
    <dgm:pt modelId="{0D25C5CF-8E4A-498B-B05E-8DA0F61A2D75}" type="pres">
      <dgm:prSet presAssocID="{82B02DE5-6163-4603-936A-A9645F4CBACE}" presName="parentText" presStyleLbl="node1" presStyleIdx="1" presStyleCnt="3">
        <dgm:presLayoutVars>
          <dgm:chMax val="0"/>
          <dgm:bulletEnabled val="1"/>
        </dgm:presLayoutVars>
      </dgm:prSet>
      <dgm:spPr/>
    </dgm:pt>
    <dgm:pt modelId="{0980420F-CE3E-4C21-AF94-BFB7FE1DF30D}" type="pres">
      <dgm:prSet presAssocID="{82B02DE5-6163-4603-936A-A9645F4CBACE}" presName="childText" presStyleLbl="revTx" presStyleIdx="1" presStyleCnt="3">
        <dgm:presLayoutVars>
          <dgm:bulletEnabled val="1"/>
        </dgm:presLayoutVars>
      </dgm:prSet>
      <dgm:spPr/>
    </dgm:pt>
    <dgm:pt modelId="{31F716A6-A308-4AA5-BE43-2966B6E9AF8E}" type="pres">
      <dgm:prSet presAssocID="{088D4BB4-A9DC-488E-A892-13E20F37D406}" presName="parentText" presStyleLbl="node1" presStyleIdx="2" presStyleCnt="3">
        <dgm:presLayoutVars>
          <dgm:chMax val="0"/>
          <dgm:bulletEnabled val="1"/>
        </dgm:presLayoutVars>
      </dgm:prSet>
      <dgm:spPr/>
    </dgm:pt>
    <dgm:pt modelId="{6F8A2F7C-5838-4B27-9389-40F30F2C0CEF}" type="pres">
      <dgm:prSet presAssocID="{088D4BB4-A9DC-488E-A892-13E20F37D406}" presName="childText" presStyleLbl="revTx" presStyleIdx="2" presStyleCnt="3">
        <dgm:presLayoutVars>
          <dgm:bulletEnabled val="1"/>
        </dgm:presLayoutVars>
      </dgm:prSet>
      <dgm:spPr/>
    </dgm:pt>
  </dgm:ptLst>
  <dgm:cxnLst>
    <dgm:cxn modelId="{55656505-29E1-4230-9013-E41B2CF4DF40}" type="presOf" srcId="{1E22EBF2-E4F6-44D2-A726-2189FC31D91C}" destId="{C15D7AF9-EC72-46DA-BE29-34C153575DB3}" srcOrd="0" destOrd="0" presId="urn:microsoft.com/office/officeart/2005/8/layout/vList2"/>
    <dgm:cxn modelId="{A0468A14-4416-4E5C-AE0F-EA2D805436C8}" type="presOf" srcId="{82B02DE5-6163-4603-936A-A9645F4CBACE}" destId="{0D25C5CF-8E4A-498B-B05E-8DA0F61A2D75}" srcOrd="0" destOrd="0" presId="urn:microsoft.com/office/officeart/2005/8/layout/vList2"/>
    <dgm:cxn modelId="{71DAAD1A-5AC4-4204-BFCA-7C7867391279}" type="presOf" srcId="{620431B4-1982-4A38-888F-D5115BD5064C}" destId="{6F8A2F7C-5838-4B27-9389-40F30F2C0CEF}" srcOrd="0" destOrd="0" presId="urn:microsoft.com/office/officeart/2005/8/layout/vList2"/>
    <dgm:cxn modelId="{B43C131F-B136-44EC-A566-36DD81B746C9}" srcId="{82B02DE5-6163-4603-936A-A9645F4CBACE}" destId="{CA8DAFD9-462E-4510-8185-BBFD2E395143}" srcOrd="2" destOrd="0" parTransId="{B47C175C-4C6C-4F87-8421-CC22FA6CC430}" sibTransId="{53D4521C-CA3D-4C49-B3A8-4FBFEC95F38F}"/>
    <dgm:cxn modelId="{95263828-0A9A-4BCE-9298-DA04299EAF73}" type="presOf" srcId="{4E85CBE4-2530-4B30-8243-A1AEDEB557C3}" destId="{B07DEEB0-CA35-436C-BCF1-E5A3813613C2}" srcOrd="0" destOrd="0" presId="urn:microsoft.com/office/officeart/2005/8/layout/vList2"/>
    <dgm:cxn modelId="{CA427D29-A0D6-4D88-A611-943572CABFF3}" type="presOf" srcId="{E3701798-1200-4111-8218-02F4677E3FE6}" destId="{0980420F-CE3E-4C21-AF94-BFB7FE1DF30D}" srcOrd="0" destOrd="1" presId="urn:microsoft.com/office/officeart/2005/8/layout/vList2"/>
    <dgm:cxn modelId="{F9AC6432-147B-47D0-BC00-934C713D483F}" type="presOf" srcId="{BDE92CE7-EE54-488E-B3AA-A3860069838B}" destId="{A1741BA1-1FB1-42F7-BCF1-DF473BB9D053}" srcOrd="0" destOrd="0" presId="urn:microsoft.com/office/officeart/2005/8/layout/vList2"/>
    <dgm:cxn modelId="{B4598834-07D4-47FE-A6C1-C494AB5AA89E}" srcId="{82B02DE5-6163-4603-936A-A9645F4CBACE}" destId="{45553437-C49E-409D-AA89-2F9B2283637B}" srcOrd="0" destOrd="0" parTransId="{A2DC5D97-D0A1-4302-86CC-89AE41C189A5}" sibTransId="{6994264A-9B92-4B1E-8298-A2840D6FA862}"/>
    <dgm:cxn modelId="{3278BC34-E794-46E5-A98B-856858699EF5}" srcId="{82B02DE5-6163-4603-936A-A9645F4CBACE}" destId="{E3701798-1200-4111-8218-02F4677E3FE6}" srcOrd="1" destOrd="0" parTransId="{C92377CB-0920-465B-BB8B-D712B4DF8E63}" sibTransId="{B87E26F4-FE3F-452F-9192-5F9F687A5D2B}"/>
    <dgm:cxn modelId="{4B8E7E37-7A77-446F-B75A-3D2999D88D7C}" type="presOf" srcId="{CA8DAFD9-462E-4510-8185-BBFD2E395143}" destId="{0980420F-CE3E-4C21-AF94-BFB7FE1DF30D}" srcOrd="0" destOrd="2" presId="urn:microsoft.com/office/officeart/2005/8/layout/vList2"/>
    <dgm:cxn modelId="{0E20A73C-00DF-42C8-B6DE-E88CCFEFCCE6}" type="presOf" srcId="{FD093906-4679-4222-B830-26AE85171DC9}" destId="{0980420F-CE3E-4C21-AF94-BFB7FE1DF30D}" srcOrd="0" destOrd="3" presId="urn:microsoft.com/office/officeart/2005/8/layout/vList2"/>
    <dgm:cxn modelId="{C46D7C42-5D7F-4176-84E2-8356A10CF787}" srcId="{82B02DE5-6163-4603-936A-A9645F4CBACE}" destId="{FD093906-4679-4222-B830-26AE85171DC9}" srcOrd="3" destOrd="0" parTransId="{8639ADBE-6860-4E3E-B62B-AD589240CFD0}" sibTransId="{40566946-669F-4B39-84E7-8712EC35794F}"/>
    <dgm:cxn modelId="{48EAB770-F3B2-478F-8BF9-492DF103DDBC}" srcId="{BDE92CE7-EE54-488E-B3AA-A3860069838B}" destId="{4E85CBE4-2530-4B30-8243-A1AEDEB557C3}" srcOrd="0" destOrd="0" parTransId="{4F6C359C-990B-4E57-BB9C-ECAADB183B09}" sibTransId="{90C77105-0F5E-48B0-93A9-C06334C08C8A}"/>
    <dgm:cxn modelId="{232B6072-29B6-46D5-9E9B-9DDB683F9B3A}" type="presOf" srcId="{45553437-C49E-409D-AA89-2F9B2283637B}" destId="{0980420F-CE3E-4C21-AF94-BFB7FE1DF30D}" srcOrd="0" destOrd="0" presId="urn:microsoft.com/office/officeart/2005/8/layout/vList2"/>
    <dgm:cxn modelId="{B2EEA47A-D923-48B8-9D83-9166B40E1EE2}" type="presOf" srcId="{088D4BB4-A9DC-488E-A892-13E20F37D406}" destId="{31F716A6-A308-4AA5-BE43-2966B6E9AF8E}" srcOrd="0" destOrd="0" presId="urn:microsoft.com/office/officeart/2005/8/layout/vList2"/>
    <dgm:cxn modelId="{D5B3D29F-869D-401C-A224-F7E407FF9383}" type="presOf" srcId="{D21D7CF6-BDF7-4A52-BB62-69FFBFAF7714}" destId="{0980420F-CE3E-4C21-AF94-BFB7FE1DF30D}" srcOrd="0" destOrd="4" presId="urn:microsoft.com/office/officeart/2005/8/layout/vList2"/>
    <dgm:cxn modelId="{CF2E0DC5-AD42-403A-8477-4821E178EC35}" srcId="{BDE92CE7-EE54-488E-B3AA-A3860069838B}" destId="{088D4BB4-A9DC-488E-A892-13E20F37D406}" srcOrd="2" destOrd="0" parTransId="{8060AB9A-9AEE-40A5-A69B-1ED0D9CF9281}" sibTransId="{C788CAD6-6600-49C5-A2AF-8FF6317517E9}"/>
    <dgm:cxn modelId="{D8101CCC-5FB0-48EB-883A-B98B14F50B33}" srcId="{82B02DE5-6163-4603-936A-A9645F4CBACE}" destId="{D21D7CF6-BDF7-4A52-BB62-69FFBFAF7714}" srcOrd="4" destOrd="0" parTransId="{91124A28-5E31-43E4-9C93-1E5CB050A5F2}" sibTransId="{70C02798-94F9-446A-A049-81607A87CBAD}"/>
    <dgm:cxn modelId="{AA1780D2-5B9D-494C-9FE0-B8CFE82A99A7}" srcId="{4E85CBE4-2530-4B30-8243-A1AEDEB557C3}" destId="{1E22EBF2-E4F6-44D2-A726-2189FC31D91C}" srcOrd="0" destOrd="0" parTransId="{463F9397-8C62-4D3D-85B3-497FF65EE297}" sibTransId="{66625603-84C1-4256-A02E-B8E5052A25BC}"/>
    <dgm:cxn modelId="{855D20DC-BE76-441E-B6C0-2C61A697B701}" srcId="{BDE92CE7-EE54-488E-B3AA-A3860069838B}" destId="{82B02DE5-6163-4603-936A-A9645F4CBACE}" srcOrd="1" destOrd="0" parTransId="{91A63BD6-0206-43D6-9AB9-878D9E4F0967}" sibTransId="{8377E4C8-CB01-4971-BF6A-73AB250E32AA}"/>
    <dgm:cxn modelId="{309BDDDE-458C-49B7-BB42-D06288B9D087}" srcId="{088D4BB4-A9DC-488E-A892-13E20F37D406}" destId="{620431B4-1982-4A38-888F-D5115BD5064C}" srcOrd="0" destOrd="0" parTransId="{816AF2D0-7C2A-45A1-B944-4A3E87C0E23E}" sibTransId="{AACDAFA4-4711-4328-99CB-EC942C403A45}"/>
    <dgm:cxn modelId="{2E914735-D314-4506-9C21-4EE7BDD8A6C8}" type="presParOf" srcId="{A1741BA1-1FB1-42F7-BCF1-DF473BB9D053}" destId="{B07DEEB0-CA35-436C-BCF1-E5A3813613C2}" srcOrd="0" destOrd="0" presId="urn:microsoft.com/office/officeart/2005/8/layout/vList2"/>
    <dgm:cxn modelId="{3FF0DEF7-5ADA-447C-9A18-004C0D71E64D}" type="presParOf" srcId="{A1741BA1-1FB1-42F7-BCF1-DF473BB9D053}" destId="{C15D7AF9-EC72-46DA-BE29-34C153575DB3}" srcOrd="1" destOrd="0" presId="urn:microsoft.com/office/officeart/2005/8/layout/vList2"/>
    <dgm:cxn modelId="{1416D83C-523C-4804-BEBB-4EF3CC9FA32F}" type="presParOf" srcId="{A1741BA1-1FB1-42F7-BCF1-DF473BB9D053}" destId="{0D25C5CF-8E4A-498B-B05E-8DA0F61A2D75}" srcOrd="2" destOrd="0" presId="urn:microsoft.com/office/officeart/2005/8/layout/vList2"/>
    <dgm:cxn modelId="{B13663C8-2708-4768-A2AE-9363D4BEFF17}" type="presParOf" srcId="{A1741BA1-1FB1-42F7-BCF1-DF473BB9D053}" destId="{0980420F-CE3E-4C21-AF94-BFB7FE1DF30D}" srcOrd="3" destOrd="0" presId="urn:microsoft.com/office/officeart/2005/8/layout/vList2"/>
    <dgm:cxn modelId="{C941ED9A-29E8-464A-A851-CFAABF8BB417}" type="presParOf" srcId="{A1741BA1-1FB1-42F7-BCF1-DF473BB9D053}" destId="{31F716A6-A308-4AA5-BE43-2966B6E9AF8E}" srcOrd="4" destOrd="0" presId="urn:microsoft.com/office/officeart/2005/8/layout/vList2"/>
    <dgm:cxn modelId="{30983E78-E089-43D3-BCB2-45AC5A426FD6}" type="presParOf" srcId="{A1741BA1-1FB1-42F7-BCF1-DF473BB9D053}" destId="{6F8A2F7C-5838-4B27-9389-40F30F2C0CE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E92CE7-EE54-488E-B3AA-A386006983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82B02DE5-6163-4603-936A-A9645F4CBACE}">
      <dgm:prSet phldrT="[Текст]"/>
      <dgm:spPr/>
      <dgm:t>
        <a:bodyPr/>
        <a:lstStyle/>
        <a:p>
          <a:r>
            <a:rPr lang="ru-RU" dirty="0"/>
            <a:t>Многообразие форм визуализации информации</a:t>
          </a:r>
        </a:p>
      </dgm:t>
    </dgm:pt>
    <dgm:pt modelId="{91A63BD6-0206-43D6-9AB9-878D9E4F0967}" type="parTrans" cxnId="{855D20DC-BE76-441E-B6C0-2C61A697B701}">
      <dgm:prSet/>
      <dgm:spPr/>
      <dgm:t>
        <a:bodyPr/>
        <a:lstStyle/>
        <a:p>
          <a:endParaRPr lang="ru-RU"/>
        </a:p>
      </dgm:t>
    </dgm:pt>
    <dgm:pt modelId="{8377E4C8-CB01-4971-BF6A-73AB250E32AA}" type="sibTrans" cxnId="{855D20DC-BE76-441E-B6C0-2C61A697B701}">
      <dgm:prSet/>
      <dgm:spPr/>
      <dgm:t>
        <a:bodyPr/>
        <a:lstStyle/>
        <a:p>
          <a:endParaRPr lang="ru-RU"/>
        </a:p>
      </dgm:t>
    </dgm:pt>
    <dgm:pt modelId="{45553437-C49E-409D-AA89-2F9B2283637B}">
      <dgm:prSet phldrT="[Текст]"/>
      <dgm:spPr/>
      <dgm:t>
        <a:bodyPr/>
        <a:lstStyle/>
        <a:p>
          <a:r>
            <a:rPr lang="ru-RU" dirty="0"/>
            <a:t>формы мониторинга, </a:t>
          </a:r>
        </a:p>
      </dgm:t>
    </dgm:pt>
    <dgm:pt modelId="{A2DC5D97-D0A1-4302-86CC-89AE41C189A5}" type="parTrans" cxnId="{B4598834-07D4-47FE-A6C1-C494AB5AA89E}">
      <dgm:prSet/>
      <dgm:spPr/>
      <dgm:t>
        <a:bodyPr/>
        <a:lstStyle/>
        <a:p>
          <a:endParaRPr lang="ru-RU"/>
        </a:p>
      </dgm:t>
    </dgm:pt>
    <dgm:pt modelId="{6994264A-9B92-4B1E-8298-A2840D6FA862}" type="sibTrans" cxnId="{B4598834-07D4-47FE-A6C1-C494AB5AA89E}">
      <dgm:prSet/>
      <dgm:spPr/>
      <dgm:t>
        <a:bodyPr/>
        <a:lstStyle/>
        <a:p>
          <a:endParaRPr lang="ru-RU"/>
        </a:p>
      </dgm:t>
    </dgm:pt>
    <dgm:pt modelId="{088D4BB4-A9DC-488E-A892-13E20F37D406}">
      <dgm:prSet phldrT="[Текст]"/>
      <dgm:spPr/>
      <dgm:t>
        <a:bodyPr/>
        <a:lstStyle/>
        <a:p>
          <a:r>
            <a:rPr lang="ru-RU" dirty="0"/>
            <a:t>Оптимизационные алгоритмы</a:t>
          </a:r>
        </a:p>
      </dgm:t>
    </dgm:pt>
    <dgm:pt modelId="{8060AB9A-9AEE-40A5-A69B-1ED0D9CF9281}" type="parTrans" cxnId="{CF2E0DC5-AD42-403A-8477-4821E178EC35}">
      <dgm:prSet/>
      <dgm:spPr/>
      <dgm:t>
        <a:bodyPr/>
        <a:lstStyle/>
        <a:p>
          <a:endParaRPr lang="ru-RU"/>
        </a:p>
      </dgm:t>
    </dgm:pt>
    <dgm:pt modelId="{C788CAD6-6600-49C5-A2AF-8FF6317517E9}" type="sibTrans" cxnId="{CF2E0DC5-AD42-403A-8477-4821E178EC35}">
      <dgm:prSet/>
      <dgm:spPr/>
      <dgm:t>
        <a:bodyPr/>
        <a:lstStyle/>
        <a:p>
          <a:endParaRPr lang="ru-RU"/>
        </a:p>
      </dgm:t>
    </dgm:pt>
    <dgm:pt modelId="{620431B4-1982-4A38-888F-D5115BD5064C}">
      <dgm:prSet phldrT="[Текст]"/>
      <dgm:spPr/>
      <dgm:t>
        <a:bodyPr/>
        <a:lstStyle/>
        <a:p>
          <a:r>
            <a:rPr lang="ru-RU" dirty="0"/>
            <a:t>Низкая вычислительная сложность, как следствие, высокое быстродействие</a:t>
          </a:r>
        </a:p>
      </dgm:t>
    </dgm:pt>
    <dgm:pt modelId="{816AF2D0-7C2A-45A1-B944-4A3E87C0E23E}" type="parTrans" cxnId="{309BDDDE-458C-49B7-BB42-D06288B9D087}">
      <dgm:prSet/>
      <dgm:spPr/>
      <dgm:t>
        <a:bodyPr/>
        <a:lstStyle/>
        <a:p>
          <a:endParaRPr lang="ru-RU"/>
        </a:p>
      </dgm:t>
    </dgm:pt>
    <dgm:pt modelId="{AACDAFA4-4711-4328-99CB-EC942C403A45}" type="sibTrans" cxnId="{309BDDDE-458C-49B7-BB42-D06288B9D087}">
      <dgm:prSet/>
      <dgm:spPr/>
      <dgm:t>
        <a:bodyPr/>
        <a:lstStyle/>
        <a:p>
          <a:endParaRPr lang="ru-RU"/>
        </a:p>
      </dgm:t>
    </dgm:pt>
    <dgm:pt modelId="{F4CEA06A-967B-411E-82F3-D6AAF428E946}">
      <dgm:prSet phldrT="[Текст]"/>
      <dgm:spPr/>
      <dgm:t>
        <a:bodyPr/>
        <a:lstStyle/>
        <a:p>
          <a:r>
            <a:rPr lang="ru-RU" dirty="0"/>
            <a:t>Возможность решать оптимизационные задачи в темпе процесса</a:t>
          </a:r>
        </a:p>
      </dgm:t>
    </dgm:pt>
    <dgm:pt modelId="{51C9C6AC-2B45-40A3-9999-5DBFF66B7917}" type="parTrans" cxnId="{949A3445-F3C2-4D4F-8A75-08400D75CEC3}">
      <dgm:prSet/>
      <dgm:spPr/>
      <dgm:t>
        <a:bodyPr/>
        <a:lstStyle/>
        <a:p>
          <a:endParaRPr lang="ru-RU"/>
        </a:p>
      </dgm:t>
    </dgm:pt>
    <dgm:pt modelId="{0B542CED-2911-4CAE-A184-205277249FD3}" type="sibTrans" cxnId="{949A3445-F3C2-4D4F-8A75-08400D75CEC3}">
      <dgm:prSet/>
      <dgm:spPr/>
      <dgm:t>
        <a:bodyPr/>
        <a:lstStyle/>
        <a:p>
          <a:endParaRPr lang="ru-RU"/>
        </a:p>
      </dgm:t>
    </dgm:pt>
    <dgm:pt modelId="{B0A356A8-CC63-4B8A-A766-2D9973707BD6}">
      <dgm:prSet phldrT="[Текст]"/>
      <dgm:spPr/>
      <dgm:t>
        <a:bodyPr/>
        <a:lstStyle/>
        <a:p>
          <a:r>
            <a:rPr lang="ru-RU" dirty="0"/>
            <a:t>Возможность мгновенного сопоставления исходного и оптимизированного режимов</a:t>
          </a:r>
        </a:p>
      </dgm:t>
    </dgm:pt>
    <dgm:pt modelId="{D96A9D95-4D15-40DB-8FEC-D60FA6954FB0}" type="parTrans" cxnId="{E366213D-B9B2-49A5-9A2F-9EDCFF936D32}">
      <dgm:prSet/>
      <dgm:spPr/>
      <dgm:t>
        <a:bodyPr/>
        <a:lstStyle/>
        <a:p>
          <a:endParaRPr lang="ru-RU"/>
        </a:p>
      </dgm:t>
    </dgm:pt>
    <dgm:pt modelId="{1333192D-0ECE-4C50-BE45-6143B9C85A13}" type="sibTrans" cxnId="{E366213D-B9B2-49A5-9A2F-9EDCFF936D32}">
      <dgm:prSet/>
      <dgm:spPr/>
      <dgm:t>
        <a:bodyPr/>
        <a:lstStyle/>
        <a:p>
          <a:endParaRPr lang="ru-RU"/>
        </a:p>
      </dgm:t>
    </dgm:pt>
    <dgm:pt modelId="{AA19931C-1C80-4761-A4F8-80C7B21033C4}">
      <dgm:prSet phldrT="[Текст]"/>
      <dgm:spPr/>
      <dgm:t>
        <a:bodyPr/>
        <a:lstStyle/>
        <a:p>
          <a:r>
            <a:rPr lang="ru-RU" dirty="0"/>
            <a:t>отчёты, </a:t>
          </a:r>
        </a:p>
      </dgm:t>
    </dgm:pt>
    <dgm:pt modelId="{0517A520-3D11-4866-AE6D-1C0D4627D029}" type="parTrans" cxnId="{AEA0064A-156A-4EE0-8644-996787A5489A}">
      <dgm:prSet/>
      <dgm:spPr/>
      <dgm:t>
        <a:bodyPr/>
        <a:lstStyle/>
        <a:p>
          <a:endParaRPr lang="ru-RU"/>
        </a:p>
      </dgm:t>
    </dgm:pt>
    <dgm:pt modelId="{DE6398BF-6DF4-4332-8197-74A130662810}" type="sibTrans" cxnId="{AEA0064A-156A-4EE0-8644-996787A5489A}">
      <dgm:prSet/>
      <dgm:spPr/>
      <dgm:t>
        <a:bodyPr/>
        <a:lstStyle/>
        <a:p>
          <a:endParaRPr lang="ru-RU"/>
        </a:p>
      </dgm:t>
    </dgm:pt>
    <dgm:pt modelId="{68FA9DDF-DAFF-4BF5-A1BC-9A340E313EAA}">
      <dgm:prSet phldrT="[Текст]"/>
      <dgm:spPr/>
      <dgm:t>
        <a:bodyPr/>
        <a:lstStyle/>
        <a:p>
          <a:r>
            <a:rPr lang="ru-RU" dirty="0"/>
            <a:t>отображение информации на тепловой схеме ТЭС</a:t>
          </a:r>
        </a:p>
      </dgm:t>
    </dgm:pt>
    <dgm:pt modelId="{1073A2A7-8544-4BCE-9C43-5FA5481CB984}" type="parTrans" cxnId="{65E5663F-86E6-4718-B607-E89177ABFDAC}">
      <dgm:prSet/>
      <dgm:spPr/>
      <dgm:t>
        <a:bodyPr/>
        <a:lstStyle/>
        <a:p>
          <a:endParaRPr lang="ru-RU"/>
        </a:p>
      </dgm:t>
    </dgm:pt>
    <dgm:pt modelId="{0642BA67-7E12-40A2-BDBE-F060E867DA6F}" type="sibTrans" cxnId="{65E5663F-86E6-4718-B607-E89177ABFDAC}">
      <dgm:prSet/>
      <dgm:spPr/>
      <dgm:t>
        <a:bodyPr/>
        <a:lstStyle/>
        <a:p>
          <a:endParaRPr lang="ru-RU"/>
        </a:p>
      </dgm:t>
    </dgm:pt>
    <dgm:pt modelId="{4286B5A9-2D60-4B73-80A0-17890E24CE74}">
      <dgm:prSet phldrT="[Текст]"/>
      <dgm:spPr/>
      <dgm:t>
        <a:bodyPr/>
        <a:lstStyle/>
        <a:p>
          <a:r>
            <a:rPr lang="ru-RU" dirty="0"/>
            <a:t>шаблоны для работы с данными в табличном и графическом виде</a:t>
          </a:r>
        </a:p>
      </dgm:t>
    </dgm:pt>
    <dgm:pt modelId="{3ACD8B89-EC1B-47D1-99A3-C7D33B77645B}" type="parTrans" cxnId="{65DE4D34-589F-4107-BDA2-05FB5044A5C8}">
      <dgm:prSet/>
      <dgm:spPr/>
      <dgm:t>
        <a:bodyPr/>
        <a:lstStyle/>
        <a:p>
          <a:endParaRPr lang="ru-RU"/>
        </a:p>
      </dgm:t>
    </dgm:pt>
    <dgm:pt modelId="{78E946AA-0221-4EF2-A07F-9F976A67BF93}" type="sibTrans" cxnId="{65DE4D34-589F-4107-BDA2-05FB5044A5C8}">
      <dgm:prSet/>
      <dgm:spPr/>
      <dgm:t>
        <a:bodyPr/>
        <a:lstStyle/>
        <a:p>
          <a:endParaRPr lang="ru-RU"/>
        </a:p>
      </dgm:t>
    </dgm:pt>
    <dgm:pt modelId="{4842103F-72B8-4C15-8015-A162DF61D0D5}">
      <dgm:prSet phldrT="[Текст]"/>
      <dgm:spPr/>
      <dgm:t>
        <a:bodyPr/>
        <a:lstStyle/>
        <a:p>
          <a:r>
            <a:rPr lang="ru-RU" dirty="0"/>
            <a:t>Нелинейная оптимизационная модель – высокая точность результатов</a:t>
          </a:r>
        </a:p>
      </dgm:t>
    </dgm:pt>
    <dgm:pt modelId="{BF916684-BFBD-4CDB-A52A-9309C608C650}" type="parTrans" cxnId="{778A5060-1932-473D-B4F6-4D43FE0D81B5}">
      <dgm:prSet/>
      <dgm:spPr/>
    </dgm:pt>
    <dgm:pt modelId="{728E9F13-8874-426E-A02C-6C885ED06E3B}" type="sibTrans" cxnId="{778A5060-1932-473D-B4F6-4D43FE0D81B5}">
      <dgm:prSet/>
      <dgm:spPr/>
    </dgm:pt>
    <dgm:pt modelId="{A1741BA1-1FB1-42F7-BCF1-DF473BB9D053}" type="pres">
      <dgm:prSet presAssocID="{BDE92CE7-EE54-488E-B3AA-A3860069838B}" presName="linear" presStyleCnt="0">
        <dgm:presLayoutVars>
          <dgm:animLvl val="lvl"/>
          <dgm:resizeHandles val="exact"/>
        </dgm:presLayoutVars>
      </dgm:prSet>
      <dgm:spPr/>
    </dgm:pt>
    <dgm:pt modelId="{0D25C5CF-8E4A-498B-B05E-8DA0F61A2D75}" type="pres">
      <dgm:prSet presAssocID="{82B02DE5-6163-4603-936A-A9645F4CBACE}" presName="parentText" presStyleLbl="node1" presStyleIdx="0" presStyleCnt="2" custLinFactNeighborX="1001" custLinFactNeighborY="457">
        <dgm:presLayoutVars>
          <dgm:chMax val="0"/>
          <dgm:bulletEnabled val="1"/>
        </dgm:presLayoutVars>
      </dgm:prSet>
      <dgm:spPr/>
    </dgm:pt>
    <dgm:pt modelId="{0980420F-CE3E-4C21-AF94-BFB7FE1DF30D}" type="pres">
      <dgm:prSet presAssocID="{82B02DE5-6163-4603-936A-A9645F4CBACE}" presName="childText" presStyleLbl="revTx" presStyleIdx="0" presStyleCnt="2">
        <dgm:presLayoutVars>
          <dgm:bulletEnabled val="1"/>
        </dgm:presLayoutVars>
      </dgm:prSet>
      <dgm:spPr/>
    </dgm:pt>
    <dgm:pt modelId="{31F716A6-A308-4AA5-BE43-2966B6E9AF8E}" type="pres">
      <dgm:prSet presAssocID="{088D4BB4-A9DC-488E-A892-13E20F37D406}" presName="parentText" presStyleLbl="node1" presStyleIdx="1" presStyleCnt="2">
        <dgm:presLayoutVars>
          <dgm:chMax val="0"/>
          <dgm:bulletEnabled val="1"/>
        </dgm:presLayoutVars>
      </dgm:prSet>
      <dgm:spPr/>
    </dgm:pt>
    <dgm:pt modelId="{6F8A2F7C-5838-4B27-9389-40F30F2C0CEF}" type="pres">
      <dgm:prSet presAssocID="{088D4BB4-A9DC-488E-A892-13E20F37D406}" presName="childText" presStyleLbl="revTx" presStyleIdx="1" presStyleCnt="2">
        <dgm:presLayoutVars>
          <dgm:bulletEnabled val="1"/>
        </dgm:presLayoutVars>
      </dgm:prSet>
      <dgm:spPr/>
    </dgm:pt>
  </dgm:ptLst>
  <dgm:cxnLst>
    <dgm:cxn modelId="{8AB0021B-438C-4C01-8670-65A1BBDDC3B1}" type="presOf" srcId="{088D4BB4-A9DC-488E-A892-13E20F37D406}" destId="{31F716A6-A308-4AA5-BE43-2966B6E9AF8E}" srcOrd="0" destOrd="0" presId="urn:microsoft.com/office/officeart/2005/8/layout/vList2"/>
    <dgm:cxn modelId="{0C7B3827-6DC3-4E38-95C1-3E60EE630532}" type="presOf" srcId="{BDE92CE7-EE54-488E-B3AA-A3860069838B}" destId="{A1741BA1-1FB1-42F7-BCF1-DF473BB9D053}" srcOrd="0" destOrd="0" presId="urn:microsoft.com/office/officeart/2005/8/layout/vList2"/>
    <dgm:cxn modelId="{A660CD2C-0950-4663-9AAC-2383F606D647}" type="presOf" srcId="{68FA9DDF-DAFF-4BF5-A1BC-9A340E313EAA}" destId="{0980420F-CE3E-4C21-AF94-BFB7FE1DF30D}" srcOrd="0" destOrd="2" presId="urn:microsoft.com/office/officeart/2005/8/layout/vList2"/>
    <dgm:cxn modelId="{65DE4D34-589F-4107-BDA2-05FB5044A5C8}" srcId="{82B02DE5-6163-4603-936A-A9645F4CBACE}" destId="{4286B5A9-2D60-4B73-80A0-17890E24CE74}" srcOrd="3" destOrd="0" parTransId="{3ACD8B89-EC1B-47D1-99A3-C7D33B77645B}" sibTransId="{78E946AA-0221-4EF2-A07F-9F976A67BF93}"/>
    <dgm:cxn modelId="{B4598834-07D4-47FE-A6C1-C494AB5AA89E}" srcId="{82B02DE5-6163-4603-936A-A9645F4CBACE}" destId="{45553437-C49E-409D-AA89-2F9B2283637B}" srcOrd="0" destOrd="0" parTransId="{A2DC5D97-D0A1-4302-86CC-89AE41C189A5}" sibTransId="{6994264A-9B92-4B1E-8298-A2840D6FA862}"/>
    <dgm:cxn modelId="{E366213D-B9B2-49A5-9A2F-9EDCFF936D32}" srcId="{088D4BB4-A9DC-488E-A892-13E20F37D406}" destId="{B0A356A8-CC63-4B8A-A766-2D9973707BD6}" srcOrd="3" destOrd="0" parTransId="{D96A9D95-4D15-40DB-8FEC-D60FA6954FB0}" sibTransId="{1333192D-0ECE-4C50-BE45-6143B9C85A13}"/>
    <dgm:cxn modelId="{65E5663F-86E6-4718-B607-E89177ABFDAC}" srcId="{82B02DE5-6163-4603-936A-A9645F4CBACE}" destId="{68FA9DDF-DAFF-4BF5-A1BC-9A340E313EAA}" srcOrd="2" destOrd="0" parTransId="{1073A2A7-8544-4BCE-9C43-5FA5481CB984}" sibTransId="{0642BA67-7E12-40A2-BDBE-F060E867DA6F}"/>
    <dgm:cxn modelId="{778A5060-1932-473D-B4F6-4D43FE0D81B5}" srcId="{088D4BB4-A9DC-488E-A892-13E20F37D406}" destId="{4842103F-72B8-4C15-8015-A162DF61D0D5}" srcOrd="1" destOrd="0" parTransId="{BF916684-BFBD-4CDB-A52A-9309C608C650}" sibTransId="{728E9F13-8874-426E-A02C-6C885ED06E3B}"/>
    <dgm:cxn modelId="{59B7D860-6C51-452A-BF7F-365D9BBE39B1}" type="presOf" srcId="{45553437-C49E-409D-AA89-2F9B2283637B}" destId="{0980420F-CE3E-4C21-AF94-BFB7FE1DF30D}" srcOrd="0" destOrd="0" presId="urn:microsoft.com/office/officeart/2005/8/layout/vList2"/>
    <dgm:cxn modelId="{949A3445-F3C2-4D4F-8A75-08400D75CEC3}" srcId="{088D4BB4-A9DC-488E-A892-13E20F37D406}" destId="{F4CEA06A-967B-411E-82F3-D6AAF428E946}" srcOrd="2" destOrd="0" parTransId="{51C9C6AC-2B45-40A3-9999-5DBFF66B7917}" sibTransId="{0B542CED-2911-4CAE-A184-205277249FD3}"/>
    <dgm:cxn modelId="{AEA0064A-156A-4EE0-8644-996787A5489A}" srcId="{82B02DE5-6163-4603-936A-A9645F4CBACE}" destId="{AA19931C-1C80-4761-A4F8-80C7B21033C4}" srcOrd="1" destOrd="0" parTransId="{0517A520-3D11-4866-AE6D-1C0D4627D029}" sibTransId="{DE6398BF-6DF4-4332-8197-74A130662810}"/>
    <dgm:cxn modelId="{1D085E7A-9E9B-444F-9376-CD4E353D2857}" type="presOf" srcId="{82B02DE5-6163-4603-936A-A9645F4CBACE}" destId="{0D25C5CF-8E4A-498B-B05E-8DA0F61A2D75}" srcOrd="0" destOrd="0" presId="urn:microsoft.com/office/officeart/2005/8/layout/vList2"/>
    <dgm:cxn modelId="{9B32767A-FA5B-473C-A2FA-F469877FB113}" type="presOf" srcId="{F4CEA06A-967B-411E-82F3-D6AAF428E946}" destId="{6F8A2F7C-5838-4B27-9389-40F30F2C0CEF}" srcOrd="0" destOrd="2" presId="urn:microsoft.com/office/officeart/2005/8/layout/vList2"/>
    <dgm:cxn modelId="{DEE18799-8334-459A-8CC9-ACF3A0358ED5}" type="presOf" srcId="{B0A356A8-CC63-4B8A-A766-2D9973707BD6}" destId="{6F8A2F7C-5838-4B27-9389-40F30F2C0CEF}" srcOrd="0" destOrd="3" presId="urn:microsoft.com/office/officeart/2005/8/layout/vList2"/>
    <dgm:cxn modelId="{B4C6C0B5-0B3C-44A8-89B2-519FEDD1E85B}" type="presOf" srcId="{620431B4-1982-4A38-888F-D5115BD5064C}" destId="{6F8A2F7C-5838-4B27-9389-40F30F2C0CEF}" srcOrd="0" destOrd="0" presId="urn:microsoft.com/office/officeart/2005/8/layout/vList2"/>
    <dgm:cxn modelId="{EE8456B7-4AAD-4066-AF4F-96866C8CF62C}" type="presOf" srcId="{AA19931C-1C80-4761-A4F8-80C7B21033C4}" destId="{0980420F-CE3E-4C21-AF94-BFB7FE1DF30D}" srcOrd="0" destOrd="1" presId="urn:microsoft.com/office/officeart/2005/8/layout/vList2"/>
    <dgm:cxn modelId="{CF2E0DC5-AD42-403A-8477-4821E178EC35}" srcId="{BDE92CE7-EE54-488E-B3AA-A3860069838B}" destId="{088D4BB4-A9DC-488E-A892-13E20F37D406}" srcOrd="1" destOrd="0" parTransId="{8060AB9A-9AEE-40A5-A69B-1ED0D9CF9281}" sibTransId="{C788CAD6-6600-49C5-A2AF-8FF6317517E9}"/>
    <dgm:cxn modelId="{672C30D8-8E13-4D5C-897C-E56D8C4AB9E7}" type="presOf" srcId="{4842103F-72B8-4C15-8015-A162DF61D0D5}" destId="{6F8A2F7C-5838-4B27-9389-40F30F2C0CEF}" srcOrd="0" destOrd="1" presId="urn:microsoft.com/office/officeart/2005/8/layout/vList2"/>
    <dgm:cxn modelId="{855D20DC-BE76-441E-B6C0-2C61A697B701}" srcId="{BDE92CE7-EE54-488E-B3AA-A3860069838B}" destId="{82B02DE5-6163-4603-936A-A9645F4CBACE}" srcOrd="0" destOrd="0" parTransId="{91A63BD6-0206-43D6-9AB9-878D9E4F0967}" sibTransId="{8377E4C8-CB01-4971-BF6A-73AB250E32AA}"/>
    <dgm:cxn modelId="{309BDDDE-458C-49B7-BB42-D06288B9D087}" srcId="{088D4BB4-A9DC-488E-A892-13E20F37D406}" destId="{620431B4-1982-4A38-888F-D5115BD5064C}" srcOrd="0" destOrd="0" parTransId="{816AF2D0-7C2A-45A1-B944-4A3E87C0E23E}" sibTransId="{AACDAFA4-4711-4328-99CB-EC942C403A45}"/>
    <dgm:cxn modelId="{20C1D3FC-B846-4DE4-92B9-64CF94E4A391}" type="presOf" srcId="{4286B5A9-2D60-4B73-80A0-17890E24CE74}" destId="{0980420F-CE3E-4C21-AF94-BFB7FE1DF30D}" srcOrd="0" destOrd="3" presId="urn:microsoft.com/office/officeart/2005/8/layout/vList2"/>
    <dgm:cxn modelId="{E48AD93F-C979-4282-A129-F18412218F3E}" type="presParOf" srcId="{A1741BA1-1FB1-42F7-BCF1-DF473BB9D053}" destId="{0D25C5CF-8E4A-498B-B05E-8DA0F61A2D75}" srcOrd="0" destOrd="0" presId="urn:microsoft.com/office/officeart/2005/8/layout/vList2"/>
    <dgm:cxn modelId="{C25DBFE0-1AE5-4E10-B310-4F00EBCAA491}" type="presParOf" srcId="{A1741BA1-1FB1-42F7-BCF1-DF473BB9D053}" destId="{0980420F-CE3E-4C21-AF94-BFB7FE1DF30D}" srcOrd="1" destOrd="0" presId="urn:microsoft.com/office/officeart/2005/8/layout/vList2"/>
    <dgm:cxn modelId="{4C733078-B4FE-4CD3-AE20-5530D4201EC6}" type="presParOf" srcId="{A1741BA1-1FB1-42F7-BCF1-DF473BB9D053}" destId="{31F716A6-A308-4AA5-BE43-2966B6E9AF8E}" srcOrd="2" destOrd="0" presId="urn:microsoft.com/office/officeart/2005/8/layout/vList2"/>
    <dgm:cxn modelId="{E8DF665A-EF10-4E00-BAAE-34DC4F924F34}" type="presParOf" srcId="{A1741BA1-1FB1-42F7-BCF1-DF473BB9D053}" destId="{6F8A2F7C-5838-4B27-9389-40F30F2C0CE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E92CE7-EE54-488E-B3AA-A386006983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82B02DE5-6163-4603-936A-A9645F4CBACE}">
      <dgm:prSet phldrT="[Текст]"/>
      <dgm:spPr/>
      <dgm:t>
        <a:bodyPr/>
        <a:lstStyle/>
        <a:p>
          <a:r>
            <a:rPr lang="ru-RU" dirty="0"/>
            <a:t>Устойчивость к санкциям, открытость</a:t>
          </a:r>
        </a:p>
      </dgm:t>
    </dgm:pt>
    <dgm:pt modelId="{91A63BD6-0206-43D6-9AB9-878D9E4F0967}" type="parTrans" cxnId="{855D20DC-BE76-441E-B6C0-2C61A697B701}">
      <dgm:prSet/>
      <dgm:spPr/>
      <dgm:t>
        <a:bodyPr/>
        <a:lstStyle/>
        <a:p>
          <a:endParaRPr lang="ru-RU"/>
        </a:p>
      </dgm:t>
    </dgm:pt>
    <dgm:pt modelId="{8377E4C8-CB01-4971-BF6A-73AB250E32AA}" type="sibTrans" cxnId="{855D20DC-BE76-441E-B6C0-2C61A697B701}">
      <dgm:prSet/>
      <dgm:spPr/>
      <dgm:t>
        <a:bodyPr/>
        <a:lstStyle/>
        <a:p>
          <a:endParaRPr lang="ru-RU"/>
        </a:p>
      </dgm:t>
    </dgm:pt>
    <dgm:pt modelId="{45553437-C49E-409D-AA89-2F9B2283637B}">
      <dgm:prSet phldrT="[Текст]"/>
      <dgm:spPr/>
      <dgm:t>
        <a:bodyPr/>
        <a:lstStyle/>
        <a:p>
          <a:r>
            <a:rPr lang="ru-RU" dirty="0"/>
            <a:t>Всё системное ПО (СУБД, сервер приложений, ОС) взаимозаменяемо – нет привязки к </a:t>
          </a:r>
          <a:r>
            <a:rPr lang="ru-RU" dirty="0" err="1"/>
            <a:t>вендору</a:t>
          </a:r>
          <a:endParaRPr lang="ru-RU" dirty="0"/>
        </a:p>
      </dgm:t>
    </dgm:pt>
    <dgm:pt modelId="{A2DC5D97-D0A1-4302-86CC-89AE41C189A5}" type="parTrans" cxnId="{B4598834-07D4-47FE-A6C1-C494AB5AA89E}">
      <dgm:prSet/>
      <dgm:spPr/>
      <dgm:t>
        <a:bodyPr/>
        <a:lstStyle/>
        <a:p>
          <a:endParaRPr lang="ru-RU"/>
        </a:p>
      </dgm:t>
    </dgm:pt>
    <dgm:pt modelId="{6994264A-9B92-4B1E-8298-A2840D6FA862}" type="sibTrans" cxnId="{B4598834-07D4-47FE-A6C1-C494AB5AA89E}">
      <dgm:prSet/>
      <dgm:spPr/>
      <dgm:t>
        <a:bodyPr/>
        <a:lstStyle/>
        <a:p>
          <a:endParaRPr lang="ru-RU"/>
        </a:p>
      </dgm:t>
    </dgm:pt>
    <dgm:pt modelId="{088D4BB4-A9DC-488E-A892-13E20F37D406}">
      <dgm:prSet phldrT="[Текст]"/>
      <dgm:spPr/>
      <dgm:t>
        <a:bodyPr/>
        <a:lstStyle/>
        <a:p>
          <a:r>
            <a:rPr lang="ru-RU" dirty="0"/>
            <a:t>Архитектура</a:t>
          </a:r>
        </a:p>
      </dgm:t>
    </dgm:pt>
    <dgm:pt modelId="{8060AB9A-9AEE-40A5-A69B-1ED0D9CF9281}" type="parTrans" cxnId="{CF2E0DC5-AD42-403A-8477-4821E178EC35}">
      <dgm:prSet/>
      <dgm:spPr/>
      <dgm:t>
        <a:bodyPr/>
        <a:lstStyle/>
        <a:p>
          <a:endParaRPr lang="ru-RU"/>
        </a:p>
      </dgm:t>
    </dgm:pt>
    <dgm:pt modelId="{C788CAD6-6600-49C5-A2AF-8FF6317517E9}" type="sibTrans" cxnId="{CF2E0DC5-AD42-403A-8477-4821E178EC35}">
      <dgm:prSet/>
      <dgm:spPr/>
      <dgm:t>
        <a:bodyPr/>
        <a:lstStyle/>
        <a:p>
          <a:endParaRPr lang="ru-RU"/>
        </a:p>
      </dgm:t>
    </dgm:pt>
    <dgm:pt modelId="{620431B4-1982-4A38-888F-D5115BD5064C}">
      <dgm:prSet phldrT="[Текст]"/>
      <dgm:spPr/>
      <dgm:t>
        <a:bodyPr/>
        <a:lstStyle/>
        <a:p>
          <a:r>
            <a:rPr lang="ru-RU" dirty="0"/>
            <a:t>Поддержка централизованной архитектуры (на одном экземпляре ПО обрабатывается много ТЭС)</a:t>
          </a:r>
        </a:p>
      </dgm:t>
    </dgm:pt>
    <dgm:pt modelId="{816AF2D0-7C2A-45A1-B944-4A3E87C0E23E}" type="parTrans" cxnId="{309BDDDE-458C-49B7-BB42-D06288B9D087}">
      <dgm:prSet/>
      <dgm:spPr/>
      <dgm:t>
        <a:bodyPr/>
        <a:lstStyle/>
        <a:p>
          <a:endParaRPr lang="ru-RU"/>
        </a:p>
      </dgm:t>
    </dgm:pt>
    <dgm:pt modelId="{AACDAFA4-4711-4328-99CB-EC942C403A45}" type="sibTrans" cxnId="{309BDDDE-458C-49B7-BB42-D06288B9D087}">
      <dgm:prSet/>
      <dgm:spPr/>
      <dgm:t>
        <a:bodyPr/>
        <a:lstStyle/>
        <a:p>
          <a:endParaRPr lang="ru-RU"/>
        </a:p>
      </dgm:t>
    </dgm:pt>
    <dgm:pt modelId="{4A81523D-70A6-405F-8ACB-A4486FFDEBC9}">
      <dgm:prSet phldrT="[Текст]"/>
      <dgm:spPr/>
      <dgm:t>
        <a:bodyPr/>
        <a:lstStyle/>
        <a:p>
          <a:r>
            <a:rPr lang="ru-RU" dirty="0"/>
            <a:t>Полнофункциональный веб-клиент</a:t>
          </a:r>
        </a:p>
      </dgm:t>
    </dgm:pt>
    <dgm:pt modelId="{2A8746F3-2B03-49C4-BFB7-F9A4B790B72B}" type="parTrans" cxnId="{8CAD6E59-BA26-4227-B2D1-8CD76E35C969}">
      <dgm:prSet/>
      <dgm:spPr/>
      <dgm:t>
        <a:bodyPr/>
        <a:lstStyle/>
        <a:p>
          <a:endParaRPr lang="ru-RU"/>
        </a:p>
      </dgm:t>
    </dgm:pt>
    <dgm:pt modelId="{357D8E57-9BDE-4F7A-98B0-C18B99D529AA}" type="sibTrans" cxnId="{8CAD6E59-BA26-4227-B2D1-8CD76E35C969}">
      <dgm:prSet/>
      <dgm:spPr/>
      <dgm:t>
        <a:bodyPr/>
        <a:lstStyle/>
        <a:p>
          <a:endParaRPr lang="ru-RU"/>
        </a:p>
      </dgm:t>
    </dgm:pt>
    <dgm:pt modelId="{66E6E4B2-A10E-4ACE-8812-826DA66E5BBA}">
      <dgm:prSet phldrT="[Текст]"/>
      <dgm:spPr/>
      <dgm:t>
        <a:bodyPr/>
        <a:lstStyle/>
        <a:p>
          <a:r>
            <a:rPr lang="ru-RU" dirty="0"/>
            <a:t>Система сразу представляет собой продукт уровня ГК, а не уровня ТЭС</a:t>
          </a:r>
        </a:p>
      </dgm:t>
    </dgm:pt>
    <dgm:pt modelId="{5B030C3B-B3FC-4B4D-BEA9-3574957BC6D6}" type="parTrans" cxnId="{5530F917-2F45-415B-90FA-A3C7B9C7D1FE}">
      <dgm:prSet/>
      <dgm:spPr/>
      <dgm:t>
        <a:bodyPr/>
        <a:lstStyle/>
        <a:p>
          <a:endParaRPr lang="ru-RU"/>
        </a:p>
      </dgm:t>
    </dgm:pt>
    <dgm:pt modelId="{D3E3D59D-B228-4C51-BB64-9DD95D829A52}" type="sibTrans" cxnId="{5530F917-2F45-415B-90FA-A3C7B9C7D1FE}">
      <dgm:prSet/>
      <dgm:spPr/>
      <dgm:t>
        <a:bodyPr/>
        <a:lstStyle/>
        <a:p>
          <a:endParaRPr lang="ru-RU"/>
        </a:p>
      </dgm:t>
    </dgm:pt>
    <dgm:pt modelId="{26074E2B-6E30-4519-9E74-D46B08E55834}">
      <dgm:prSet phldrT="[Текст]"/>
      <dgm:spPr/>
      <dgm:t>
        <a:bodyPr/>
        <a:lstStyle/>
        <a:p>
          <a:r>
            <a:rPr lang="ru-RU" dirty="0"/>
            <a:t>Наличие широких возможностей для масштабирования и управления нагрузкой</a:t>
          </a:r>
        </a:p>
      </dgm:t>
    </dgm:pt>
    <dgm:pt modelId="{EC46B7EA-759D-4E05-A4E7-3241848D42AD}" type="parTrans" cxnId="{30BBA0F5-AA6F-4097-9BAB-4590913010C4}">
      <dgm:prSet/>
      <dgm:spPr/>
      <dgm:t>
        <a:bodyPr/>
        <a:lstStyle/>
        <a:p>
          <a:endParaRPr lang="ru-RU"/>
        </a:p>
      </dgm:t>
    </dgm:pt>
    <dgm:pt modelId="{835A7B2F-F1B4-4AA2-ADF4-E71C484637F4}" type="sibTrans" cxnId="{30BBA0F5-AA6F-4097-9BAB-4590913010C4}">
      <dgm:prSet/>
      <dgm:spPr/>
      <dgm:t>
        <a:bodyPr/>
        <a:lstStyle/>
        <a:p>
          <a:endParaRPr lang="ru-RU"/>
        </a:p>
      </dgm:t>
    </dgm:pt>
    <dgm:pt modelId="{AF8987BB-57C9-4355-9289-114DDEB63E73}">
      <dgm:prSet phldrT="[Текст]"/>
      <dgm:spPr/>
      <dgm:t>
        <a:bodyPr/>
        <a:lstStyle/>
        <a:p>
          <a:r>
            <a:rPr lang="ru-RU" dirty="0"/>
            <a:t>Установка обновлений без участия пользователей, поддержка кумулятивных </a:t>
          </a:r>
          <a:r>
            <a:rPr lang="ru-RU" dirty="0" err="1"/>
            <a:t>патчей</a:t>
          </a:r>
          <a:endParaRPr lang="ru-RU" dirty="0"/>
        </a:p>
      </dgm:t>
    </dgm:pt>
    <dgm:pt modelId="{FF8B8FB2-8373-4D23-9D66-F07E43F8C371}" type="parTrans" cxnId="{31A0D07F-77F2-4B3E-87BA-678250885B52}">
      <dgm:prSet/>
      <dgm:spPr/>
      <dgm:t>
        <a:bodyPr/>
        <a:lstStyle/>
        <a:p>
          <a:endParaRPr lang="ru-RU"/>
        </a:p>
      </dgm:t>
    </dgm:pt>
    <dgm:pt modelId="{244471B0-23A2-4561-BC7F-6C504F2F9518}" type="sibTrans" cxnId="{31A0D07F-77F2-4B3E-87BA-678250885B52}">
      <dgm:prSet/>
      <dgm:spPr/>
      <dgm:t>
        <a:bodyPr/>
        <a:lstStyle/>
        <a:p>
          <a:endParaRPr lang="ru-RU"/>
        </a:p>
      </dgm:t>
    </dgm:pt>
    <dgm:pt modelId="{2A0F0AA0-5260-43D6-87E0-FF97B438D9EA}">
      <dgm:prSet phldrT="[Текст]"/>
      <dgm:spPr/>
      <dgm:t>
        <a:bodyPr/>
        <a:lstStyle/>
        <a:p>
          <a:r>
            <a:rPr lang="ru-RU" dirty="0"/>
            <a:t>Поддерживается и коммерческое, и открытое системное ПО</a:t>
          </a:r>
        </a:p>
      </dgm:t>
    </dgm:pt>
    <dgm:pt modelId="{B2DA3BC2-351B-4F97-8165-15B58C60662B}" type="parTrans" cxnId="{C5F6FBF7-6F4A-4274-B4E2-084ADDF11B97}">
      <dgm:prSet/>
      <dgm:spPr/>
      <dgm:t>
        <a:bodyPr/>
        <a:lstStyle/>
        <a:p>
          <a:endParaRPr lang="ru-RU"/>
        </a:p>
      </dgm:t>
    </dgm:pt>
    <dgm:pt modelId="{741563DA-1C2D-4D38-8333-A48918317DBD}" type="sibTrans" cxnId="{C5F6FBF7-6F4A-4274-B4E2-084ADDF11B97}">
      <dgm:prSet/>
      <dgm:spPr/>
      <dgm:t>
        <a:bodyPr/>
        <a:lstStyle/>
        <a:p>
          <a:endParaRPr lang="ru-RU"/>
        </a:p>
      </dgm:t>
    </dgm:pt>
    <dgm:pt modelId="{5490E7BA-4B19-4C20-957D-C53D3C117DB0}">
      <dgm:prSet phldrT="[Текст]"/>
      <dgm:spPr/>
      <dgm:t>
        <a:bodyPr/>
        <a:lstStyle/>
        <a:p>
          <a:r>
            <a:rPr lang="ru-RU" dirty="0"/>
            <a:t>Информационная безопасность</a:t>
          </a:r>
        </a:p>
      </dgm:t>
    </dgm:pt>
    <dgm:pt modelId="{C2C68AC5-7B3F-46B9-A011-B78D48085ECD}" type="parTrans" cxnId="{71CB6760-019F-4B9F-BDD7-1313570F1A63}">
      <dgm:prSet/>
      <dgm:spPr/>
      <dgm:t>
        <a:bodyPr/>
        <a:lstStyle/>
        <a:p>
          <a:endParaRPr lang="ru-RU"/>
        </a:p>
      </dgm:t>
    </dgm:pt>
    <dgm:pt modelId="{94510E64-F1B7-4220-B79D-597E9237B162}" type="sibTrans" cxnId="{71CB6760-019F-4B9F-BDD7-1313570F1A63}">
      <dgm:prSet/>
      <dgm:spPr/>
      <dgm:t>
        <a:bodyPr/>
        <a:lstStyle/>
        <a:p>
          <a:endParaRPr lang="ru-RU"/>
        </a:p>
      </dgm:t>
    </dgm:pt>
    <dgm:pt modelId="{1E453F57-83A4-4024-A256-35EF9675BBA9}">
      <dgm:prSet phldrT="[Текст]"/>
      <dgm:spPr/>
      <dgm:t>
        <a:bodyPr/>
        <a:lstStyle/>
        <a:p>
          <a:r>
            <a:rPr lang="ru-RU" dirty="0"/>
            <a:t>Поддержка всех необходимых механизмов (аудит, управление полномочиями, управление доступом, защита данных) для эксплуатации в масштабах ГК</a:t>
          </a:r>
        </a:p>
      </dgm:t>
    </dgm:pt>
    <dgm:pt modelId="{3F1E19D2-3474-42F1-8963-9D8F0D20AC1F}" type="parTrans" cxnId="{61A88B06-BEFB-489C-881A-36636E1D2026}">
      <dgm:prSet/>
      <dgm:spPr/>
      <dgm:t>
        <a:bodyPr/>
        <a:lstStyle/>
        <a:p>
          <a:endParaRPr lang="ru-RU"/>
        </a:p>
      </dgm:t>
    </dgm:pt>
    <dgm:pt modelId="{32F692AB-E5AF-49E5-AB58-18849B0E5168}" type="sibTrans" cxnId="{61A88B06-BEFB-489C-881A-36636E1D2026}">
      <dgm:prSet/>
      <dgm:spPr/>
      <dgm:t>
        <a:bodyPr/>
        <a:lstStyle/>
        <a:p>
          <a:endParaRPr lang="ru-RU"/>
        </a:p>
      </dgm:t>
    </dgm:pt>
    <dgm:pt modelId="{A1741BA1-1FB1-42F7-BCF1-DF473BB9D053}" type="pres">
      <dgm:prSet presAssocID="{BDE92CE7-EE54-488E-B3AA-A3860069838B}" presName="linear" presStyleCnt="0">
        <dgm:presLayoutVars>
          <dgm:animLvl val="lvl"/>
          <dgm:resizeHandles val="exact"/>
        </dgm:presLayoutVars>
      </dgm:prSet>
      <dgm:spPr/>
    </dgm:pt>
    <dgm:pt modelId="{0D25C5CF-8E4A-498B-B05E-8DA0F61A2D75}" type="pres">
      <dgm:prSet presAssocID="{82B02DE5-6163-4603-936A-A9645F4CBACE}" presName="parentText" presStyleLbl="node1" presStyleIdx="0" presStyleCnt="3" custLinFactNeighborX="1001" custLinFactNeighborY="457">
        <dgm:presLayoutVars>
          <dgm:chMax val="0"/>
          <dgm:bulletEnabled val="1"/>
        </dgm:presLayoutVars>
      </dgm:prSet>
      <dgm:spPr/>
    </dgm:pt>
    <dgm:pt modelId="{0980420F-CE3E-4C21-AF94-BFB7FE1DF30D}" type="pres">
      <dgm:prSet presAssocID="{82B02DE5-6163-4603-936A-A9645F4CBACE}" presName="childText" presStyleLbl="revTx" presStyleIdx="0" presStyleCnt="3">
        <dgm:presLayoutVars>
          <dgm:bulletEnabled val="1"/>
        </dgm:presLayoutVars>
      </dgm:prSet>
      <dgm:spPr/>
    </dgm:pt>
    <dgm:pt modelId="{31F716A6-A308-4AA5-BE43-2966B6E9AF8E}" type="pres">
      <dgm:prSet presAssocID="{088D4BB4-A9DC-488E-A892-13E20F37D406}" presName="parentText" presStyleLbl="node1" presStyleIdx="1" presStyleCnt="3">
        <dgm:presLayoutVars>
          <dgm:chMax val="0"/>
          <dgm:bulletEnabled val="1"/>
        </dgm:presLayoutVars>
      </dgm:prSet>
      <dgm:spPr/>
    </dgm:pt>
    <dgm:pt modelId="{6F8A2F7C-5838-4B27-9389-40F30F2C0CEF}" type="pres">
      <dgm:prSet presAssocID="{088D4BB4-A9DC-488E-A892-13E20F37D406}" presName="childText" presStyleLbl="revTx" presStyleIdx="1" presStyleCnt="3">
        <dgm:presLayoutVars>
          <dgm:bulletEnabled val="1"/>
        </dgm:presLayoutVars>
      </dgm:prSet>
      <dgm:spPr/>
    </dgm:pt>
    <dgm:pt modelId="{E75D1CD0-F71A-4B69-9E54-A25F7F99B551}" type="pres">
      <dgm:prSet presAssocID="{5490E7BA-4B19-4C20-957D-C53D3C117DB0}" presName="parentText" presStyleLbl="node1" presStyleIdx="2" presStyleCnt="3">
        <dgm:presLayoutVars>
          <dgm:chMax val="0"/>
          <dgm:bulletEnabled val="1"/>
        </dgm:presLayoutVars>
      </dgm:prSet>
      <dgm:spPr/>
    </dgm:pt>
    <dgm:pt modelId="{E5329AD3-9997-4B2C-BADF-EB46E45AC1C0}" type="pres">
      <dgm:prSet presAssocID="{5490E7BA-4B19-4C20-957D-C53D3C117DB0}" presName="childText" presStyleLbl="revTx" presStyleIdx="2" presStyleCnt="3">
        <dgm:presLayoutVars>
          <dgm:bulletEnabled val="1"/>
        </dgm:presLayoutVars>
      </dgm:prSet>
      <dgm:spPr/>
    </dgm:pt>
  </dgm:ptLst>
  <dgm:cxnLst>
    <dgm:cxn modelId="{61A88B06-BEFB-489C-881A-36636E1D2026}" srcId="{5490E7BA-4B19-4C20-957D-C53D3C117DB0}" destId="{1E453F57-83A4-4024-A256-35EF9675BBA9}" srcOrd="0" destOrd="0" parTransId="{3F1E19D2-3474-42F1-8963-9D8F0D20AC1F}" sibTransId="{32F692AB-E5AF-49E5-AB58-18849B0E5168}"/>
    <dgm:cxn modelId="{26EEF608-3D9D-4DE6-BA64-FE39570C10E5}" type="presOf" srcId="{620431B4-1982-4A38-888F-D5115BD5064C}" destId="{6F8A2F7C-5838-4B27-9389-40F30F2C0CEF}" srcOrd="0" destOrd="0" presId="urn:microsoft.com/office/officeart/2005/8/layout/vList2"/>
    <dgm:cxn modelId="{5530F917-2F45-415B-90FA-A3C7B9C7D1FE}" srcId="{088D4BB4-A9DC-488E-A892-13E20F37D406}" destId="{66E6E4B2-A10E-4ACE-8812-826DA66E5BBA}" srcOrd="2" destOrd="0" parTransId="{5B030C3B-B3FC-4B4D-BEA9-3574957BC6D6}" sibTransId="{D3E3D59D-B228-4C51-BB64-9DD95D829A52}"/>
    <dgm:cxn modelId="{B4598834-07D4-47FE-A6C1-C494AB5AA89E}" srcId="{82B02DE5-6163-4603-936A-A9645F4CBACE}" destId="{45553437-C49E-409D-AA89-2F9B2283637B}" srcOrd="0" destOrd="0" parTransId="{A2DC5D97-D0A1-4302-86CC-89AE41C189A5}" sibTransId="{6994264A-9B92-4B1E-8298-A2840D6FA862}"/>
    <dgm:cxn modelId="{E22D6D3A-5A75-4A86-B9A7-632658D7140A}" type="presOf" srcId="{088D4BB4-A9DC-488E-A892-13E20F37D406}" destId="{31F716A6-A308-4AA5-BE43-2966B6E9AF8E}" srcOrd="0" destOrd="0" presId="urn:microsoft.com/office/officeart/2005/8/layout/vList2"/>
    <dgm:cxn modelId="{71CB6760-019F-4B9F-BDD7-1313570F1A63}" srcId="{BDE92CE7-EE54-488E-B3AA-A3860069838B}" destId="{5490E7BA-4B19-4C20-957D-C53D3C117DB0}" srcOrd="2" destOrd="0" parTransId="{C2C68AC5-7B3F-46B9-A011-B78D48085ECD}" sibTransId="{94510E64-F1B7-4220-B79D-597E9237B162}"/>
    <dgm:cxn modelId="{862B036A-49BE-44E1-8F5F-BE746DCFC2BA}" type="presOf" srcId="{2A0F0AA0-5260-43D6-87E0-FF97B438D9EA}" destId="{0980420F-CE3E-4C21-AF94-BFB7FE1DF30D}" srcOrd="0" destOrd="1" presId="urn:microsoft.com/office/officeart/2005/8/layout/vList2"/>
    <dgm:cxn modelId="{08EB784D-88A4-4C3D-89CE-6BE5D947BC50}" type="presOf" srcId="{82B02DE5-6163-4603-936A-A9645F4CBACE}" destId="{0D25C5CF-8E4A-498B-B05E-8DA0F61A2D75}" srcOrd="0" destOrd="0" presId="urn:microsoft.com/office/officeart/2005/8/layout/vList2"/>
    <dgm:cxn modelId="{64C4D673-6BC6-41BD-8FCD-59C51F80163C}" type="presOf" srcId="{4A81523D-70A6-405F-8ACB-A4486FFDEBC9}" destId="{6F8A2F7C-5838-4B27-9389-40F30F2C0CEF}" srcOrd="0" destOrd="1" presId="urn:microsoft.com/office/officeart/2005/8/layout/vList2"/>
    <dgm:cxn modelId="{8CAD6E59-BA26-4227-B2D1-8CD76E35C969}" srcId="{088D4BB4-A9DC-488E-A892-13E20F37D406}" destId="{4A81523D-70A6-405F-8ACB-A4486FFDEBC9}" srcOrd="1" destOrd="0" parTransId="{2A8746F3-2B03-49C4-BFB7-F9A4B790B72B}" sibTransId="{357D8E57-9BDE-4F7A-98B0-C18B99D529AA}"/>
    <dgm:cxn modelId="{B7A89879-8BA8-42F2-9B06-E65F9BA44843}" type="presOf" srcId="{66E6E4B2-A10E-4ACE-8812-826DA66E5BBA}" destId="{6F8A2F7C-5838-4B27-9389-40F30F2C0CEF}" srcOrd="0" destOrd="2" presId="urn:microsoft.com/office/officeart/2005/8/layout/vList2"/>
    <dgm:cxn modelId="{702E3C7D-F12B-493B-92D2-65C13A846CF9}" type="presOf" srcId="{26074E2B-6E30-4519-9E74-D46B08E55834}" destId="{6F8A2F7C-5838-4B27-9389-40F30F2C0CEF}" srcOrd="0" destOrd="3" presId="urn:microsoft.com/office/officeart/2005/8/layout/vList2"/>
    <dgm:cxn modelId="{31A0D07F-77F2-4B3E-87BA-678250885B52}" srcId="{088D4BB4-A9DC-488E-A892-13E20F37D406}" destId="{AF8987BB-57C9-4355-9289-114DDEB63E73}" srcOrd="4" destOrd="0" parTransId="{FF8B8FB2-8373-4D23-9D66-F07E43F8C371}" sibTransId="{244471B0-23A2-4561-BC7F-6C504F2F9518}"/>
    <dgm:cxn modelId="{811D538D-6DAA-4615-92F5-9C01D446FB44}" type="presOf" srcId="{45553437-C49E-409D-AA89-2F9B2283637B}" destId="{0980420F-CE3E-4C21-AF94-BFB7FE1DF30D}" srcOrd="0" destOrd="0" presId="urn:microsoft.com/office/officeart/2005/8/layout/vList2"/>
    <dgm:cxn modelId="{C8504FB6-786A-4537-99C0-269F65C8B4E6}" type="presOf" srcId="{AF8987BB-57C9-4355-9289-114DDEB63E73}" destId="{6F8A2F7C-5838-4B27-9389-40F30F2C0CEF}" srcOrd="0" destOrd="4" presId="urn:microsoft.com/office/officeart/2005/8/layout/vList2"/>
    <dgm:cxn modelId="{CF2E0DC5-AD42-403A-8477-4821E178EC35}" srcId="{BDE92CE7-EE54-488E-B3AA-A3860069838B}" destId="{088D4BB4-A9DC-488E-A892-13E20F37D406}" srcOrd="1" destOrd="0" parTransId="{8060AB9A-9AEE-40A5-A69B-1ED0D9CF9281}" sibTransId="{C788CAD6-6600-49C5-A2AF-8FF6317517E9}"/>
    <dgm:cxn modelId="{1A1ED1C6-83E2-4E5C-89AF-C0B1E34BDDED}" type="presOf" srcId="{1E453F57-83A4-4024-A256-35EF9675BBA9}" destId="{E5329AD3-9997-4B2C-BADF-EB46E45AC1C0}" srcOrd="0" destOrd="0" presId="urn:microsoft.com/office/officeart/2005/8/layout/vList2"/>
    <dgm:cxn modelId="{855D20DC-BE76-441E-B6C0-2C61A697B701}" srcId="{BDE92CE7-EE54-488E-B3AA-A3860069838B}" destId="{82B02DE5-6163-4603-936A-A9645F4CBACE}" srcOrd="0" destOrd="0" parTransId="{91A63BD6-0206-43D6-9AB9-878D9E4F0967}" sibTransId="{8377E4C8-CB01-4971-BF6A-73AB250E32AA}"/>
    <dgm:cxn modelId="{C92B90DE-2082-4B60-993E-E99C18562722}" type="presOf" srcId="{5490E7BA-4B19-4C20-957D-C53D3C117DB0}" destId="{E75D1CD0-F71A-4B69-9E54-A25F7F99B551}" srcOrd="0" destOrd="0" presId="urn:microsoft.com/office/officeart/2005/8/layout/vList2"/>
    <dgm:cxn modelId="{309BDDDE-458C-49B7-BB42-D06288B9D087}" srcId="{088D4BB4-A9DC-488E-A892-13E20F37D406}" destId="{620431B4-1982-4A38-888F-D5115BD5064C}" srcOrd="0" destOrd="0" parTransId="{816AF2D0-7C2A-45A1-B944-4A3E87C0E23E}" sibTransId="{AACDAFA4-4711-4328-99CB-EC942C403A45}"/>
    <dgm:cxn modelId="{ABA6E1E5-7B36-4D3F-9862-7873F73FA555}" type="presOf" srcId="{BDE92CE7-EE54-488E-B3AA-A3860069838B}" destId="{A1741BA1-1FB1-42F7-BCF1-DF473BB9D053}" srcOrd="0" destOrd="0" presId="urn:microsoft.com/office/officeart/2005/8/layout/vList2"/>
    <dgm:cxn modelId="{30BBA0F5-AA6F-4097-9BAB-4590913010C4}" srcId="{088D4BB4-A9DC-488E-A892-13E20F37D406}" destId="{26074E2B-6E30-4519-9E74-D46B08E55834}" srcOrd="3" destOrd="0" parTransId="{EC46B7EA-759D-4E05-A4E7-3241848D42AD}" sibTransId="{835A7B2F-F1B4-4AA2-ADF4-E71C484637F4}"/>
    <dgm:cxn modelId="{C5F6FBF7-6F4A-4274-B4E2-084ADDF11B97}" srcId="{82B02DE5-6163-4603-936A-A9645F4CBACE}" destId="{2A0F0AA0-5260-43D6-87E0-FF97B438D9EA}" srcOrd="1" destOrd="0" parTransId="{B2DA3BC2-351B-4F97-8165-15B58C60662B}" sibTransId="{741563DA-1C2D-4D38-8333-A48918317DBD}"/>
    <dgm:cxn modelId="{83F2D1B4-8FAF-4503-BD2E-590A91556430}" type="presParOf" srcId="{A1741BA1-1FB1-42F7-BCF1-DF473BB9D053}" destId="{0D25C5CF-8E4A-498B-B05E-8DA0F61A2D75}" srcOrd="0" destOrd="0" presId="urn:microsoft.com/office/officeart/2005/8/layout/vList2"/>
    <dgm:cxn modelId="{37C71BB3-CE24-4DDB-962C-42F82F85A23B}" type="presParOf" srcId="{A1741BA1-1FB1-42F7-BCF1-DF473BB9D053}" destId="{0980420F-CE3E-4C21-AF94-BFB7FE1DF30D}" srcOrd="1" destOrd="0" presId="urn:microsoft.com/office/officeart/2005/8/layout/vList2"/>
    <dgm:cxn modelId="{179B242A-0873-44C0-8A6D-090C6BE592B1}" type="presParOf" srcId="{A1741BA1-1FB1-42F7-BCF1-DF473BB9D053}" destId="{31F716A6-A308-4AA5-BE43-2966B6E9AF8E}" srcOrd="2" destOrd="0" presId="urn:microsoft.com/office/officeart/2005/8/layout/vList2"/>
    <dgm:cxn modelId="{5BA628BE-72CE-4442-8168-72876FE8326B}" type="presParOf" srcId="{A1741BA1-1FB1-42F7-BCF1-DF473BB9D053}" destId="{6F8A2F7C-5838-4B27-9389-40F30F2C0CEF}" srcOrd="3" destOrd="0" presId="urn:microsoft.com/office/officeart/2005/8/layout/vList2"/>
    <dgm:cxn modelId="{FA0BBBA2-4E4A-4650-B09F-9C6B26EEE4E4}" type="presParOf" srcId="{A1741BA1-1FB1-42F7-BCF1-DF473BB9D053}" destId="{E75D1CD0-F71A-4B69-9E54-A25F7F99B551}" srcOrd="4" destOrd="0" presId="urn:microsoft.com/office/officeart/2005/8/layout/vList2"/>
    <dgm:cxn modelId="{E9D59ACF-BCDF-4496-97AB-B1297BEE105E}" type="presParOf" srcId="{A1741BA1-1FB1-42F7-BCF1-DF473BB9D053}" destId="{E5329AD3-9997-4B2C-BADF-EB46E45AC1C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44D96-50BE-4C12-AD56-12894065727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1798388D-5F93-491D-99DE-0600856F9F58}">
      <dgm:prSet/>
      <dgm:spPr/>
      <dgm:t>
        <a:bodyPr/>
        <a:lstStyle/>
        <a:p>
          <a:pPr rtl="0"/>
          <a:r>
            <a:rPr lang="ru-RU" noProof="0" dirty="0"/>
            <a:t>Производственное планирование среднесрочное  и краткосрочное</a:t>
          </a:r>
          <a:endParaRPr lang="ru-RU" dirty="0"/>
        </a:p>
      </dgm:t>
    </dgm:pt>
    <dgm:pt modelId="{7C443F5B-E418-4525-95AC-5FB1E2BED142}" type="parTrans" cxnId="{D7E9DFD6-1EEA-4C6F-B26E-39070D8C6C15}">
      <dgm:prSet/>
      <dgm:spPr/>
      <dgm:t>
        <a:bodyPr/>
        <a:lstStyle/>
        <a:p>
          <a:endParaRPr lang="ru-RU"/>
        </a:p>
      </dgm:t>
    </dgm:pt>
    <dgm:pt modelId="{8F2C1B38-10D7-4CDB-96DA-B331DA7AB98F}" type="sibTrans" cxnId="{D7E9DFD6-1EEA-4C6F-B26E-39070D8C6C15}">
      <dgm:prSet/>
      <dgm:spPr/>
      <dgm:t>
        <a:bodyPr/>
        <a:lstStyle/>
        <a:p>
          <a:endParaRPr lang="ru-RU"/>
        </a:p>
      </dgm:t>
    </dgm:pt>
    <dgm:pt modelId="{C2E05DDE-7450-4583-A726-C82F28BAAB46}">
      <dgm:prSet/>
      <dgm:spPr/>
      <dgm:t>
        <a:bodyPr/>
        <a:lstStyle/>
        <a:p>
          <a:pPr rtl="0"/>
          <a:r>
            <a:rPr lang="ru-RU" dirty="0"/>
            <a:t>Ведение расчётной модели ТЭС в электронном виде</a:t>
          </a:r>
        </a:p>
      </dgm:t>
    </dgm:pt>
    <dgm:pt modelId="{736360C7-B9C4-4A21-A0BE-E80CEA8AD190}" type="parTrans" cxnId="{A6D62EF6-D000-4A91-B0D5-0BCC5293EAFE}">
      <dgm:prSet/>
      <dgm:spPr/>
      <dgm:t>
        <a:bodyPr/>
        <a:lstStyle/>
        <a:p>
          <a:endParaRPr lang="ru-RU"/>
        </a:p>
      </dgm:t>
    </dgm:pt>
    <dgm:pt modelId="{A4F47648-E4E8-4F49-8532-3DD3C33F0562}" type="sibTrans" cxnId="{A6D62EF6-D000-4A91-B0D5-0BCC5293EAFE}">
      <dgm:prSet/>
      <dgm:spPr/>
      <dgm:t>
        <a:bodyPr/>
        <a:lstStyle/>
        <a:p>
          <a:endParaRPr lang="ru-RU"/>
        </a:p>
      </dgm:t>
    </dgm:pt>
    <dgm:pt modelId="{96205D8C-AF29-4844-9310-A71C3E287A3A}">
      <dgm:prSet/>
      <dgm:spPr/>
      <dgm:t>
        <a:bodyPr/>
        <a:lstStyle/>
        <a:p>
          <a:pPr rtl="0"/>
          <a:r>
            <a:rPr lang="ru-RU" noProof="0" dirty="0"/>
            <a:t>Расчет фактических и нормативных ТЭП, формирование отчетности</a:t>
          </a:r>
          <a:endParaRPr lang="ru-RU" dirty="0"/>
        </a:p>
      </dgm:t>
    </dgm:pt>
    <dgm:pt modelId="{FF0BFBBD-0049-43F7-8DDC-DD5C530528E1}" type="parTrans" cxnId="{37EC02FB-8EBD-467E-8E71-6C371032E3E6}">
      <dgm:prSet/>
      <dgm:spPr/>
      <dgm:t>
        <a:bodyPr/>
        <a:lstStyle/>
        <a:p>
          <a:endParaRPr lang="ru-RU"/>
        </a:p>
      </dgm:t>
    </dgm:pt>
    <dgm:pt modelId="{279E70CB-30AB-4C59-8C19-9CF3466C253D}" type="sibTrans" cxnId="{37EC02FB-8EBD-467E-8E71-6C371032E3E6}">
      <dgm:prSet/>
      <dgm:spPr/>
      <dgm:t>
        <a:bodyPr/>
        <a:lstStyle/>
        <a:p>
          <a:endParaRPr lang="ru-RU"/>
        </a:p>
      </dgm:t>
    </dgm:pt>
    <dgm:pt modelId="{4AF42197-6BE1-4FAE-9462-39F1385E1381}">
      <dgm:prSet/>
      <dgm:spPr/>
      <dgm:t>
        <a:bodyPr/>
        <a:lstStyle/>
        <a:p>
          <a:pPr rtl="0"/>
          <a:r>
            <a:rPr lang="ru-RU" dirty="0"/>
            <a:t>Оптимизация режимов, формирование оптимальной ценовой заявки</a:t>
          </a:r>
        </a:p>
      </dgm:t>
    </dgm:pt>
    <dgm:pt modelId="{553EB252-017F-4A8B-9228-5BC742A85746}" type="parTrans" cxnId="{9284E0D1-53D1-4595-A0B7-3FB1292EEE80}">
      <dgm:prSet/>
      <dgm:spPr/>
      <dgm:t>
        <a:bodyPr/>
        <a:lstStyle/>
        <a:p>
          <a:endParaRPr lang="ru-RU"/>
        </a:p>
      </dgm:t>
    </dgm:pt>
    <dgm:pt modelId="{AFF8767C-CEC3-4DB7-AA1C-3A42B9AFE4A3}" type="sibTrans" cxnId="{9284E0D1-53D1-4595-A0B7-3FB1292EEE80}">
      <dgm:prSet/>
      <dgm:spPr/>
      <dgm:t>
        <a:bodyPr/>
        <a:lstStyle/>
        <a:p>
          <a:endParaRPr lang="ru-RU"/>
        </a:p>
      </dgm:t>
    </dgm:pt>
    <dgm:pt modelId="{291AC165-69B7-4D63-9864-EA9F81091E60}">
      <dgm:prSet/>
      <dgm:spPr/>
      <dgm:t>
        <a:bodyPr/>
        <a:lstStyle/>
        <a:p>
          <a:pPr rtl="0"/>
          <a:r>
            <a:rPr lang="ru-RU" dirty="0"/>
            <a:t>Оптимальное оперативное управление энергетическим режимом</a:t>
          </a:r>
        </a:p>
      </dgm:t>
    </dgm:pt>
    <dgm:pt modelId="{BE05C598-4BB0-4581-88E3-DED11B1CB2D1}" type="parTrans" cxnId="{00B8736A-8661-4958-B1AF-86F820210050}">
      <dgm:prSet/>
      <dgm:spPr/>
      <dgm:t>
        <a:bodyPr/>
        <a:lstStyle/>
        <a:p>
          <a:endParaRPr lang="ru-RU"/>
        </a:p>
      </dgm:t>
    </dgm:pt>
    <dgm:pt modelId="{8E0DC597-76E1-4022-8F3D-5DDFB4666A4F}" type="sibTrans" cxnId="{00B8736A-8661-4958-B1AF-86F820210050}">
      <dgm:prSet/>
      <dgm:spPr/>
      <dgm:t>
        <a:bodyPr/>
        <a:lstStyle/>
        <a:p>
          <a:endParaRPr lang="ru-RU"/>
        </a:p>
      </dgm:t>
    </dgm:pt>
    <dgm:pt modelId="{AB7A284D-DFE9-40D6-B325-D0DC68AD9B39}">
      <dgm:prSet/>
      <dgm:spPr/>
      <dgm:t>
        <a:bodyPr/>
        <a:lstStyle/>
        <a:p>
          <a:pPr rtl="0"/>
          <a:r>
            <a:rPr lang="ru-RU" dirty="0"/>
            <a:t>Создание видеокадров для персонала</a:t>
          </a:r>
        </a:p>
      </dgm:t>
    </dgm:pt>
    <dgm:pt modelId="{DBAFD2D6-87A6-4696-9BB7-EB202D3FF66E}" type="parTrans" cxnId="{751D545D-15D2-46E7-8BC7-A6739FCCA972}">
      <dgm:prSet/>
      <dgm:spPr/>
      <dgm:t>
        <a:bodyPr/>
        <a:lstStyle/>
        <a:p>
          <a:endParaRPr lang="ru-RU"/>
        </a:p>
      </dgm:t>
    </dgm:pt>
    <dgm:pt modelId="{C00D9C19-0B5A-46B1-8E95-87D7C0C8B0D9}" type="sibTrans" cxnId="{751D545D-15D2-46E7-8BC7-A6739FCCA972}">
      <dgm:prSet/>
      <dgm:spPr/>
      <dgm:t>
        <a:bodyPr/>
        <a:lstStyle/>
        <a:p>
          <a:endParaRPr lang="ru-RU"/>
        </a:p>
      </dgm:t>
    </dgm:pt>
    <dgm:pt modelId="{C57116B9-C020-47A1-8F3F-5E575EA9DD2D}">
      <dgm:prSet/>
      <dgm:spPr/>
      <dgm:t>
        <a:bodyPr/>
        <a:lstStyle/>
        <a:p>
          <a:pPr rtl="0"/>
          <a:r>
            <a:rPr lang="ru-RU" dirty="0"/>
            <a:t>Коллективная работа в масштабах ГК или филиала</a:t>
          </a:r>
        </a:p>
      </dgm:t>
    </dgm:pt>
    <dgm:pt modelId="{FAD321FA-4ADE-4F4F-8AC7-AE5174C388AB}" type="parTrans" cxnId="{97AB98B9-D1CE-4993-B00E-21AE08B817D3}">
      <dgm:prSet/>
      <dgm:spPr/>
      <dgm:t>
        <a:bodyPr/>
        <a:lstStyle/>
        <a:p>
          <a:endParaRPr lang="ru-RU"/>
        </a:p>
      </dgm:t>
    </dgm:pt>
    <dgm:pt modelId="{3786CA91-FBB8-4833-9C18-FD9C52AAA705}" type="sibTrans" cxnId="{97AB98B9-D1CE-4993-B00E-21AE08B817D3}">
      <dgm:prSet/>
      <dgm:spPr/>
      <dgm:t>
        <a:bodyPr/>
        <a:lstStyle/>
        <a:p>
          <a:endParaRPr lang="ru-RU"/>
        </a:p>
      </dgm:t>
    </dgm:pt>
    <dgm:pt modelId="{7650B74A-4AB3-4054-BFE4-A3373036CDEF}" type="pres">
      <dgm:prSet presAssocID="{69244D96-50BE-4C12-AD56-128940657277}" presName="diagram" presStyleCnt="0">
        <dgm:presLayoutVars>
          <dgm:dir/>
          <dgm:resizeHandles val="exact"/>
        </dgm:presLayoutVars>
      </dgm:prSet>
      <dgm:spPr/>
    </dgm:pt>
    <dgm:pt modelId="{5C2331C4-CA21-42E8-A746-FF1CB3CF2BF1}" type="pres">
      <dgm:prSet presAssocID="{C2E05DDE-7450-4583-A726-C82F28BAAB46}" presName="node" presStyleLbl="node1" presStyleIdx="0" presStyleCnt="7">
        <dgm:presLayoutVars>
          <dgm:bulletEnabled val="1"/>
        </dgm:presLayoutVars>
      </dgm:prSet>
      <dgm:spPr/>
    </dgm:pt>
    <dgm:pt modelId="{35473216-67E3-4CDC-887C-FE1AEF27A694}" type="pres">
      <dgm:prSet presAssocID="{A4F47648-E4E8-4F49-8532-3DD3C33F0562}" presName="sibTrans" presStyleCnt="0"/>
      <dgm:spPr/>
    </dgm:pt>
    <dgm:pt modelId="{5F205BB0-1FF0-48EE-826B-A1263614F8B8}" type="pres">
      <dgm:prSet presAssocID="{1798388D-5F93-491D-99DE-0600856F9F58}" presName="node" presStyleLbl="node1" presStyleIdx="1" presStyleCnt="7">
        <dgm:presLayoutVars>
          <dgm:bulletEnabled val="1"/>
        </dgm:presLayoutVars>
      </dgm:prSet>
      <dgm:spPr/>
    </dgm:pt>
    <dgm:pt modelId="{ABEBC2E8-482A-461A-AD48-23B7D6CEBA12}" type="pres">
      <dgm:prSet presAssocID="{8F2C1B38-10D7-4CDB-96DA-B331DA7AB98F}" presName="sibTrans" presStyleCnt="0"/>
      <dgm:spPr/>
    </dgm:pt>
    <dgm:pt modelId="{655369E7-EE8A-4677-8EAF-20A65C8B45B9}" type="pres">
      <dgm:prSet presAssocID="{96205D8C-AF29-4844-9310-A71C3E287A3A}" presName="node" presStyleLbl="node1" presStyleIdx="2" presStyleCnt="7">
        <dgm:presLayoutVars>
          <dgm:bulletEnabled val="1"/>
        </dgm:presLayoutVars>
      </dgm:prSet>
      <dgm:spPr/>
    </dgm:pt>
    <dgm:pt modelId="{08C5E8D0-8840-437E-A640-4586FC4CE04F}" type="pres">
      <dgm:prSet presAssocID="{279E70CB-30AB-4C59-8C19-9CF3466C253D}" presName="sibTrans" presStyleCnt="0"/>
      <dgm:spPr/>
    </dgm:pt>
    <dgm:pt modelId="{253F9D57-9160-429B-8B12-10D00E5EB703}" type="pres">
      <dgm:prSet presAssocID="{4AF42197-6BE1-4FAE-9462-39F1385E1381}" presName="node" presStyleLbl="node1" presStyleIdx="3" presStyleCnt="7">
        <dgm:presLayoutVars>
          <dgm:bulletEnabled val="1"/>
        </dgm:presLayoutVars>
      </dgm:prSet>
      <dgm:spPr/>
    </dgm:pt>
    <dgm:pt modelId="{1B513EB1-F4CD-4081-8C4A-C6C68F8C8EBF}" type="pres">
      <dgm:prSet presAssocID="{AFF8767C-CEC3-4DB7-AA1C-3A42B9AFE4A3}" presName="sibTrans" presStyleCnt="0"/>
      <dgm:spPr/>
    </dgm:pt>
    <dgm:pt modelId="{ED01819D-3F1B-4B63-A46A-3FAC5042C801}" type="pres">
      <dgm:prSet presAssocID="{291AC165-69B7-4D63-9864-EA9F81091E60}" presName="node" presStyleLbl="node1" presStyleIdx="4" presStyleCnt="7">
        <dgm:presLayoutVars>
          <dgm:bulletEnabled val="1"/>
        </dgm:presLayoutVars>
      </dgm:prSet>
      <dgm:spPr/>
    </dgm:pt>
    <dgm:pt modelId="{43B4849F-D448-4007-858D-F3D0543302B9}" type="pres">
      <dgm:prSet presAssocID="{8E0DC597-76E1-4022-8F3D-5DDFB4666A4F}" presName="sibTrans" presStyleCnt="0"/>
      <dgm:spPr/>
    </dgm:pt>
    <dgm:pt modelId="{9646BCD3-C1EC-4980-B378-607D570B9002}" type="pres">
      <dgm:prSet presAssocID="{AB7A284D-DFE9-40D6-B325-D0DC68AD9B39}" presName="node" presStyleLbl="node1" presStyleIdx="5" presStyleCnt="7">
        <dgm:presLayoutVars>
          <dgm:bulletEnabled val="1"/>
        </dgm:presLayoutVars>
      </dgm:prSet>
      <dgm:spPr/>
    </dgm:pt>
    <dgm:pt modelId="{6261A73B-686C-4D50-88A6-95AAA563CACD}" type="pres">
      <dgm:prSet presAssocID="{C00D9C19-0B5A-46B1-8E95-87D7C0C8B0D9}" presName="sibTrans" presStyleCnt="0"/>
      <dgm:spPr/>
    </dgm:pt>
    <dgm:pt modelId="{390CAB0F-5339-437D-8A62-6E3E495AE7E8}" type="pres">
      <dgm:prSet presAssocID="{C57116B9-C020-47A1-8F3F-5E575EA9DD2D}" presName="node" presStyleLbl="node1" presStyleIdx="6" presStyleCnt="7">
        <dgm:presLayoutVars>
          <dgm:bulletEnabled val="1"/>
        </dgm:presLayoutVars>
      </dgm:prSet>
      <dgm:spPr/>
    </dgm:pt>
  </dgm:ptLst>
  <dgm:cxnLst>
    <dgm:cxn modelId="{3517F013-C268-4F1E-BC94-93E50BADE1B9}" type="presOf" srcId="{291AC165-69B7-4D63-9864-EA9F81091E60}" destId="{ED01819D-3F1B-4B63-A46A-3FAC5042C801}" srcOrd="0" destOrd="0" presId="urn:microsoft.com/office/officeart/2005/8/layout/default"/>
    <dgm:cxn modelId="{4C27D231-B01D-43E6-A9AF-25A5FF6331F9}" type="presOf" srcId="{C57116B9-C020-47A1-8F3F-5E575EA9DD2D}" destId="{390CAB0F-5339-437D-8A62-6E3E495AE7E8}" srcOrd="0" destOrd="0" presId="urn:microsoft.com/office/officeart/2005/8/layout/default"/>
    <dgm:cxn modelId="{751D545D-15D2-46E7-8BC7-A6739FCCA972}" srcId="{69244D96-50BE-4C12-AD56-128940657277}" destId="{AB7A284D-DFE9-40D6-B325-D0DC68AD9B39}" srcOrd="5" destOrd="0" parTransId="{DBAFD2D6-87A6-4696-9BB7-EB202D3FF66E}" sibTransId="{C00D9C19-0B5A-46B1-8E95-87D7C0C8B0D9}"/>
    <dgm:cxn modelId="{00B8736A-8661-4958-B1AF-86F820210050}" srcId="{69244D96-50BE-4C12-AD56-128940657277}" destId="{291AC165-69B7-4D63-9864-EA9F81091E60}" srcOrd="4" destOrd="0" parTransId="{BE05C598-4BB0-4581-88E3-DED11B1CB2D1}" sibTransId="{8E0DC597-76E1-4022-8F3D-5DDFB4666A4F}"/>
    <dgm:cxn modelId="{B6C89873-878E-450D-AEAD-3BE088F206E5}" type="presOf" srcId="{4AF42197-6BE1-4FAE-9462-39F1385E1381}" destId="{253F9D57-9160-429B-8B12-10D00E5EB703}" srcOrd="0" destOrd="0" presId="urn:microsoft.com/office/officeart/2005/8/layout/default"/>
    <dgm:cxn modelId="{70685484-DEF8-46CD-AF14-D8F51608BDD8}" type="presOf" srcId="{69244D96-50BE-4C12-AD56-128940657277}" destId="{7650B74A-4AB3-4054-BFE4-A3373036CDEF}" srcOrd="0" destOrd="0" presId="urn:microsoft.com/office/officeart/2005/8/layout/default"/>
    <dgm:cxn modelId="{2F8F5F9D-54E6-4772-A0E8-4F912BFE15E3}" type="presOf" srcId="{1798388D-5F93-491D-99DE-0600856F9F58}" destId="{5F205BB0-1FF0-48EE-826B-A1263614F8B8}" srcOrd="0" destOrd="0" presId="urn:microsoft.com/office/officeart/2005/8/layout/default"/>
    <dgm:cxn modelId="{CA7BAD9E-2CF0-40ED-96CF-438274780724}" type="presOf" srcId="{96205D8C-AF29-4844-9310-A71C3E287A3A}" destId="{655369E7-EE8A-4677-8EAF-20A65C8B45B9}" srcOrd="0" destOrd="0" presId="urn:microsoft.com/office/officeart/2005/8/layout/default"/>
    <dgm:cxn modelId="{97AB98B9-D1CE-4993-B00E-21AE08B817D3}" srcId="{69244D96-50BE-4C12-AD56-128940657277}" destId="{C57116B9-C020-47A1-8F3F-5E575EA9DD2D}" srcOrd="6" destOrd="0" parTransId="{FAD321FA-4ADE-4F4F-8AC7-AE5174C388AB}" sibTransId="{3786CA91-FBB8-4833-9C18-FD9C52AAA705}"/>
    <dgm:cxn modelId="{3C6DFBC3-F87A-4107-9147-9ECBC2E66FAF}" type="presOf" srcId="{AB7A284D-DFE9-40D6-B325-D0DC68AD9B39}" destId="{9646BCD3-C1EC-4980-B378-607D570B9002}" srcOrd="0" destOrd="0" presId="urn:microsoft.com/office/officeart/2005/8/layout/default"/>
    <dgm:cxn modelId="{9284E0D1-53D1-4595-A0B7-3FB1292EEE80}" srcId="{69244D96-50BE-4C12-AD56-128940657277}" destId="{4AF42197-6BE1-4FAE-9462-39F1385E1381}" srcOrd="3" destOrd="0" parTransId="{553EB252-017F-4A8B-9228-5BC742A85746}" sibTransId="{AFF8767C-CEC3-4DB7-AA1C-3A42B9AFE4A3}"/>
    <dgm:cxn modelId="{D7E9DFD6-1EEA-4C6F-B26E-39070D8C6C15}" srcId="{69244D96-50BE-4C12-AD56-128940657277}" destId="{1798388D-5F93-491D-99DE-0600856F9F58}" srcOrd="1" destOrd="0" parTransId="{7C443F5B-E418-4525-95AC-5FB1E2BED142}" sibTransId="{8F2C1B38-10D7-4CDB-96DA-B331DA7AB98F}"/>
    <dgm:cxn modelId="{29EF86DC-7996-4416-837F-277137EA6660}" type="presOf" srcId="{C2E05DDE-7450-4583-A726-C82F28BAAB46}" destId="{5C2331C4-CA21-42E8-A746-FF1CB3CF2BF1}" srcOrd="0" destOrd="0" presId="urn:microsoft.com/office/officeart/2005/8/layout/default"/>
    <dgm:cxn modelId="{A6D62EF6-D000-4A91-B0D5-0BCC5293EAFE}" srcId="{69244D96-50BE-4C12-AD56-128940657277}" destId="{C2E05DDE-7450-4583-A726-C82F28BAAB46}" srcOrd="0" destOrd="0" parTransId="{736360C7-B9C4-4A21-A0BE-E80CEA8AD190}" sibTransId="{A4F47648-E4E8-4F49-8532-3DD3C33F0562}"/>
    <dgm:cxn modelId="{37EC02FB-8EBD-467E-8E71-6C371032E3E6}" srcId="{69244D96-50BE-4C12-AD56-128940657277}" destId="{96205D8C-AF29-4844-9310-A71C3E287A3A}" srcOrd="2" destOrd="0" parTransId="{FF0BFBBD-0049-43F7-8DDC-DD5C530528E1}" sibTransId="{279E70CB-30AB-4C59-8C19-9CF3466C253D}"/>
    <dgm:cxn modelId="{5FECD465-FDE0-46DF-B734-704EC9D42BDD}" type="presParOf" srcId="{7650B74A-4AB3-4054-BFE4-A3373036CDEF}" destId="{5C2331C4-CA21-42E8-A746-FF1CB3CF2BF1}" srcOrd="0" destOrd="0" presId="urn:microsoft.com/office/officeart/2005/8/layout/default"/>
    <dgm:cxn modelId="{6A1A6B5A-CE6A-484A-B99E-74A551C169DA}" type="presParOf" srcId="{7650B74A-4AB3-4054-BFE4-A3373036CDEF}" destId="{35473216-67E3-4CDC-887C-FE1AEF27A694}" srcOrd="1" destOrd="0" presId="urn:microsoft.com/office/officeart/2005/8/layout/default"/>
    <dgm:cxn modelId="{ED2A3BCD-DB16-49AB-898C-51C234A5BBC8}" type="presParOf" srcId="{7650B74A-4AB3-4054-BFE4-A3373036CDEF}" destId="{5F205BB0-1FF0-48EE-826B-A1263614F8B8}" srcOrd="2" destOrd="0" presId="urn:microsoft.com/office/officeart/2005/8/layout/default"/>
    <dgm:cxn modelId="{A1F5D414-02A0-49DD-AE58-D38675272825}" type="presParOf" srcId="{7650B74A-4AB3-4054-BFE4-A3373036CDEF}" destId="{ABEBC2E8-482A-461A-AD48-23B7D6CEBA12}" srcOrd="3" destOrd="0" presId="urn:microsoft.com/office/officeart/2005/8/layout/default"/>
    <dgm:cxn modelId="{7A8A18F3-9A17-48D5-9639-806C205F04C0}" type="presParOf" srcId="{7650B74A-4AB3-4054-BFE4-A3373036CDEF}" destId="{655369E7-EE8A-4677-8EAF-20A65C8B45B9}" srcOrd="4" destOrd="0" presId="urn:microsoft.com/office/officeart/2005/8/layout/default"/>
    <dgm:cxn modelId="{49DBFE69-C5FC-4FDA-A52D-45B4881AA645}" type="presParOf" srcId="{7650B74A-4AB3-4054-BFE4-A3373036CDEF}" destId="{08C5E8D0-8840-437E-A640-4586FC4CE04F}" srcOrd="5" destOrd="0" presId="urn:microsoft.com/office/officeart/2005/8/layout/default"/>
    <dgm:cxn modelId="{614B312D-095F-475B-8272-8F374554531C}" type="presParOf" srcId="{7650B74A-4AB3-4054-BFE4-A3373036CDEF}" destId="{253F9D57-9160-429B-8B12-10D00E5EB703}" srcOrd="6" destOrd="0" presId="urn:microsoft.com/office/officeart/2005/8/layout/default"/>
    <dgm:cxn modelId="{C835E321-B6B1-416D-8CB5-FBF52DEEBE2D}" type="presParOf" srcId="{7650B74A-4AB3-4054-BFE4-A3373036CDEF}" destId="{1B513EB1-F4CD-4081-8C4A-C6C68F8C8EBF}" srcOrd="7" destOrd="0" presId="urn:microsoft.com/office/officeart/2005/8/layout/default"/>
    <dgm:cxn modelId="{7B84701C-477C-42ED-B914-8073C333B6AF}" type="presParOf" srcId="{7650B74A-4AB3-4054-BFE4-A3373036CDEF}" destId="{ED01819D-3F1B-4B63-A46A-3FAC5042C801}" srcOrd="8" destOrd="0" presId="urn:microsoft.com/office/officeart/2005/8/layout/default"/>
    <dgm:cxn modelId="{B643E99D-AA5C-45A7-A4A9-4CC935849956}" type="presParOf" srcId="{7650B74A-4AB3-4054-BFE4-A3373036CDEF}" destId="{43B4849F-D448-4007-858D-F3D0543302B9}" srcOrd="9" destOrd="0" presId="urn:microsoft.com/office/officeart/2005/8/layout/default"/>
    <dgm:cxn modelId="{289E6BFD-7894-4EAB-9226-15813E418467}" type="presParOf" srcId="{7650B74A-4AB3-4054-BFE4-A3373036CDEF}" destId="{9646BCD3-C1EC-4980-B378-607D570B9002}" srcOrd="10" destOrd="0" presId="urn:microsoft.com/office/officeart/2005/8/layout/default"/>
    <dgm:cxn modelId="{2311B758-DA39-4825-9772-03AE8F40C2F8}" type="presParOf" srcId="{7650B74A-4AB3-4054-BFE4-A3373036CDEF}" destId="{6261A73B-686C-4D50-88A6-95AAA563CACD}" srcOrd="11" destOrd="0" presId="urn:microsoft.com/office/officeart/2005/8/layout/default"/>
    <dgm:cxn modelId="{726005C5-B4DA-435F-B507-A816B3EE78F1}" type="presParOf" srcId="{7650B74A-4AB3-4054-BFE4-A3373036CDEF}" destId="{390CAB0F-5339-437D-8A62-6E3E495AE7E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ED4EB-AAFF-4C70-B9A9-BAEAC683F5B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B20BBB5A-17D4-440B-A00A-C29A25D87C5B}">
      <dgm:prSet phldrT="[Текст]"/>
      <dgm:spPr/>
      <dgm:t>
        <a:bodyPr/>
        <a:lstStyle/>
        <a:p>
          <a:r>
            <a:rPr lang="ru-RU" dirty="0"/>
            <a:t>Наибольший эффект достигается для:</a:t>
          </a:r>
        </a:p>
      </dgm:t>
    </dgm:pt>
    <dgm:pt modelId="{D2914FB0-565D-4519-B10A-3A6EDFB42DC8}" type="parTrans" cxnId="{6351CA95-3AC7-4BC3-8101-9FBEFDC766A5}">
      <dgm:prSet/>
      <dgm:spPr/>
      <dgm:t>
        <a:bodyPr/>
        <a:lstStyle/>
        <a:p>
          <a:endParaRPr lang="ru-RU"/>
        </a:p>
      </dgm:t>
    </dgm:pt>
    <dgm:pt modelId="{44879DF8-8299-465D-A52D-5CA5CEC33327}" type="sibTrans" cxnId="{6351CA95-3AC7-4BC3-8101-9FBEFDC766A5}">
      <dgm:prSet/>
      <dgm:spPr/>
      <dgm:t>
        <a:bodyPr/>
        <a:lstStyle/>
        <a:p>
          <a:endParaRPr lang="ru-RU"/>
        </a:p>
      </dgm:t>
    </dgm:pt>
    <dgm:pt modelId="{2422D468-A0E7-49BB-952E-22731B52812B}">
      <dgm:prSet phldrT="[Текст]"/>
      <dgm:spPr/>
      <dgm:t>
        <a:bodyPr/>
        <a:lstStyle/>
        <a:p>
          <a:r>
            <a:rPr lang="ru-RU" dirty="0"/>
            <a:t>ТЭС с комбинированной выработкой тепла и электроэнергии</a:t>
          </a:r>
        </a:p>
      </dgm:t>
    </dgm:pt>
    <dgm:pt modelId="{2F1485F2-EEB0-4573-9055-89B2F30E667B}" type="parTrans" cxnId="{1EE1FC1C-67AC-4913-99C1-9B901820572B}">
      <dgm:prSet/>
      <dgm:spPr/>
      <dgm:t>
        <a:bodyPr/>
        <a:lstStyle/>
        <a:p>
          <a:endParaRPr lang="ru-RU"/>
        </a:p>
      </dgm:t>
    </dgm:pt>
    <dgm:pt modelId="{FE16D7E6-328C-4273-B917-28CEF3458730}" type="sibTrans" cxnId="{1EE1FC1C-67AC-4913-99C1-9B901820572B}">
      <dgm:prSet/>
      <dgm:spPr/>
      <dgm:t>
        <a:bodyPr/>
        <a:lstStyle/>
        <a:p>
          <a:endParaRPr lang="ru-RU"/>
        </a:p>
      </dgm:t>
    </dgm:pt>
    <dgm:pt modelId="{88083168-368A-45F7-802C-7978963BE27C}">
      <dgm:prSet phldrT="[Текст]"/>
      <dgm:spPr/>
      <dgm:t>
        <a:bodyPr/>
        <a:lstStyle/>
        <a:p>
          <a:r>
            <a:rPr lang="ru-RU" dirty="0"/>
            <a:t>Величина экономического эффекта составляет:</a:t>
          </a:r>
        </a:p>
      </dgm:t>
    </dgm:pt>
    <dgm:pt modelId="{87FA7B2F-80C5-441D-9A3F-2F11C90D1535}" type="parTrans" cxnId="{3C789EC2-4EA4-4D63-BD91-EDE06183DA28}">
      <dgm:prSet/>
      <dgm:spPr/>
      <dgm:t>
        <a:bodyPr/>
        <a:lstStyle/>
        <a:p>
          <a:endParaRPr lang="ru-RU"/>
        </a:p>
      </dgm:t>
    </dgm:pt>
    <dgm:pt modelId="{965A988A-E998-4115-858A-52C4AC892A72}" type="sibTrans" cxnId="{3C789EC2-4EA4-4D63-BD91-EDE06183DA28}">
      <dgm:prSet/>
      <dgm:spPr/>
      <dgm:t>
        <a:bodyPr/>
        <a:lstStyle/>
        <a:p>
          <a:endParaRPr lang="ru-RU"/>
        </a:p>
      </dgm:t>
    </dgm:pt>
    <dgm:pt modelId="{FB5BB9C5-A31A-4795-92E7-32F9DAC9F2E9}">
      <dgm:prSet phldrT="[Текст]"/>
      <dgm:spPr/>
      <dgm:t>
        <a:bodyPr/>
        <a:lstStyle/>
        <a:p>
          <a:r>
            <a:rPr lang="ru-RU" dirty="0"/>
            <a:t>0,5 – 2% от стоимости потребляемого топлива – за счёт решения оптимизационных задач, формирования рекомендации по ведению режима, формирования оптимальной ценовой заявки</a:t>
          </a:r>
        </a:p>
      </dgm:t>
    </dgm:pt>
    <dgm:pt modelId="{05F552D8-05F6-4F71-8563-67D8E92D11C7}" type="parTrans" cxnId="{0668A5BB-C605-42EF-8CED-6FB46DD393C3}">
      <dgm:prSet/>
      <dgm:spPr/>
      <dgm:t>
        <a:bodyPr/>
        <a:lstStyle/>
        <a:p>
          <a:endParaRPr lang="ru-RU"/>
        </a:p>
      </dgm:t>
    </dgm:pt>
    <dgm:pt modelId="{64C56706-A460-4650-B382-A74378CD0CEF}" type="sibTrans" cxnId="{0668A5BB-C605-42EF-8CED-6FB46DD393C3}">
      <dgm:prSet/>
      <dgm:spPr/>
      <dgm:t>
        <a:bodyPr/>
        <a:lstStyle/>
        <a:p>
          <a:endParaRPr lang="ru-RU"/>
        </a:p>
      </dgm:t>
    </dgm:pt>
    <dgm:pt modelId="{D877CD1A-634A-41DD-A4B6-9BD6484964C6}">
      <dgm:prSet phldrT="[Текст]"/>
      <dgm:spPr/>
      <dgm:t>
        <a:bodyPr/>
        <a:lstStyle/>
        <a:p>
          <a:r>
            <a:rPr lang="ru-RU" dirty="0"/>
            <a:t>ТЭС с разнотипным оборудованием</a:t>
          </a:r>
        </a:p>
      </dgm:t>
    </dgm:pt>
    <dgm:pt modelId="{A4691995-80CB-4403-9860-D6560D949FE7}" type="parTrans" cxnId="{032CF1D8-5CF3-4DBB-A7A1-1BB1B3BD2B1D}">
      <dgm:prSet/>
      <dgm:spPr/>
      <dgm:t>
        <a:bodyPr/>
        <a:lstStyle/>
        <a:p>
          <a:endParaRPr lang="ru-RU"/>
        </a:p>
      </dgm:t>
    </dgm:pt>
    <dgm:pt modelId="{0A2D4997-6199-4D7F-B4CA-FBBFC65D55AE}" type="sibTrans" cxnId="{032CF1D8-5CF3-4DBB-A7A1-1BB1B3BD2B1D}">
      <dgm:prSet/>
      <dgm:spPr/>
      <dgm:t>
        <a:bodyPr/>
        <a:lstStyle/>
        <a:p>
          <a:endParaRPr lang="ru-RU"/>
        </a:p>
      </dgm:t>
    </dgm:pt>
    <dgm:pt modelId="{3962F623-6960-4D30-AFF9-E35B467509EC}">
      <dgm:prSet phldrT="[Текст]"/>
      <dgm:spPr/>
      <dgm:t>
        <a:bodyPr/>
        <a:lstStyle/>
        <a:p>
          <a:r>
            <a:rPr lang="ru-RU" dirty="0"/>
            <a:t>ТЭС с поперечными связями</a:t>
          </a:r>
        </a:p>
      </dgm:t>
    </dgm:pt>
    <dgm:pt modelId="{DC588B08-EC8F-4425-B1D0-12C9C1E70B45}" type="parTrans" cxnId="{A44DBDD7-AEA9-4622-9595-6A8C9E56EBA4}">
      <dgm:prSet/>
      <dgm:spPr/>
      <dgm:t>
        <a:bodyPr/>
        <a:lstStyle/>
        <a:p>
          <a:endParaRPr lang="ru-RU"/>
        </a:p>
      </dgm:t>
    </dgm:pt>
    <dgm:pt modelId="{E6D647FE-BF34-4159-B642-85A64F0924BA}" type="sibTrans" cxnId="{A44DBDD7-AEA9-4622-9595-6A8C9E56EBA4}">
      <dgm:prSet/>
      <dgm:spPr/>
      <dgm:t>
        <a:bodyPr/>
        <a:lstStyle/>
        <a:p>
          <a:endParaRPr lang="ru-RU"/>
        </a:p>
      </dgm:t>
    </dgm:pt>
    <dgm:pt modelId="{4928310E-2BA8-4BFB-ACB6-788FF6960F19}">
      <dgm:prSet phldrT="[Текст]"/>
      <dgm:spPr/>
      <dgm:t>
        <a:bodyPr/>
        <a:lstStyle/>
        <a:p>
          <a:r>
            <a:rPr lang="ru-RU" dirty="0"/>
            <a:t>С целью подтверждения размера экономического эффекта на </a:t>
          </a:r>
          <a:r>
            <a:rPr lang="ru-RU" dirty="0" err="1"/>
            <a:t>НСвТЭЦ</a:t>
          </a:r>
          <a:r>
            <a:rPr lang="ru-RU" dirty="0"/>
            <a:t> проводился НИР</a:t>
          </a:r>
        </a:p>
      </dgm:t>
    </dgm:pt>
    <dgm:pt modelId="{A514F123-82D6-47D8-89EB-5651CAB03DC7}" type="parTrans" cxnId="{D712A1D0-D375-43C7-92CC-C2B8998C998E}">
      <dgm:prSet/>
      <dgm:spPr/>
      <dgm:t>
        <a:bodyPr/>
        <a:lstStyle/>
        <a:p>
          <a:endParaRPr lang="ru-RU"/>
        </a:p>
      </dgm:t>
    </dgm:pt>
    <dgm:pt modelId="{BB93FCFA-B9CA-48F0-93E3-D0AA95A6BFA6}" type="sibTrans" cxnId="{D712A1D0-D375-43C7-92CC-C2B8998C998E}">
      <dgm:prSet/>
      <dgm:spPr/>
      <dgm:t>
        <a:bodyPr/>
        <a:lstStyle/>
        <a:p>
          <a:endParaRPr lang="ru-RU"/>
        </a:p>
      </dgm:t>
    </dgm:pt>
    <dgm:pt modelId="{65528694-0E0A-43DB-B546-32A4FB2EE06C}">
      <dgm:prSet phldrT="[Текст]"/>
      <dgm:spPr/>
      <dgm:t>
        <a:bodyPr/>
        <a:lstStyle/>
        <a:p>
          <a:r>
            <a:rPr lang="ru-RU" dirty="0"/>
            <a:t>ТЭС работала оптимально без использования Системы</a:t>
          </a:r>
        </a:p>
      </dgm:t>
    </dgm:pt>
    <dgm:pt modelId="{C3863B50-E824-4351-9F5F-BED51C92C805}" type="parTrans" cxnId="{0BDDD420-2F0C-44FC-8202-A53D65E7F1A4}">
      <dgm:prSet/>
      <dgm:spPr/>
    </dgm:pt>
    <dgm:pt modelId="{F6227C38-DE33-4EC3-AD23-393FF20A3C32}" type="sibTrans" cxnId="{0BDDD420-2F0C-44FC-8202-A53D65E7F1A4}">
      <dgm:prSet/>
      <dgm:spPr/>
    </dgm:pt>
    <dgm:pt modelId="{89E832BA-14B5-4206-BBBB-D83B6C4D1FC8}">
      <dgm:prSet phldrT="[Текст]"/>
      <dgm:spPr/>
      <dgm:t>
        <a:bodyPr/>
        <a:lstStyle/>
        <a:p>
          <a:r>
            <a:rPr lang="ru-RU" dirty="0"/>
            <a:t>Для каждого из фактических режимов в Системе рассчитывался оптимальный режим и подтверждалась его выполняемость</a:t>
          </a:r>
        </a:p>
      </dgm:t>
    </dgm:pt>
    <dgm:pt modelId="{B741BA33-F57B-4970-A48F-7460CFB4558B}" type="parTrans" cxnId="{1F02F32D-E488-4B24-98EC-BD1BA6278CC8}">
      <dgm:prSet/>
      <dgm:spPr/>
    </dgm:pt>
    <dgm:pt modelId="{F1A6015C-00F8-43EF-9781-42B8727CDF58}" type="sibTrans" cxnId="{1F02F32D-E488-4B24-98EC-BD1BA6278CC8}">
      <dgm:prSet/>
      <dgm:spPr/>
    </dgm:pt>
    <dgm:pt modelId="{7501AE87-7A1F-4D94-A3BF-C77B9CDD4A6C}">
      <dgm:prSet phldrT="[Текст]"/>
      <dgm:spPr/>
      <dgm:t>
        <a:bodyPr/>
        <a:lstStyle/>
        <a:p>
          <a:r>
            <a:rPr lang="ru-RU" dirty="0"/>
            <a:t>Оценивались совокупные затраты в фактическом и оптимальном режимах</a:t>
          </a:r>
        </a:p>
      </dgm:t>
    </dgm:pt>
    <dgm:pt modelId="{56490D09-38E8-41F9-8844-104440880CB2}" type="parTrans" cxnId="{A0C16608-823B-48FD-A841-90C297C8A861}">
      <dgm:prSet/>
      <dgm:spPr/>
    </dgm:pt>
    <dgm:pt modelId="{CD7D9781-EB80-405C-95E9-A62893CEB7EA}" type="sibTrans" cxnId="{A0C16608-823B-48FD-A841-90C297C8A861}">
      <dgm:prSet/>
      <dgm:spPr/>
    </dgm:pt>
    <dgm:pt modelId="{34F00EEF-20CB-478E-84E8-3843991A57EB}" type="pres">
      <dgm:prSet presAssocID="{657ED4EB-AAFF-4C70-B9A9-BAEAC683F5B9}" presName="linear" presStyleCnt="0">
        <dgm:presLayoutVars>
          <dgm:animLvl val="lvl"/>
          <dgm:resizeHandles val="exact"/>
        </dgm:presLayoutVars>
      </dgm:prSet>
      <dgm:spPr/>
    </dgm:pt>
    <dgm:pt modelId="{B4971B4F-EA90-4A46-9DDE-0ED3DB165E6E}" type="pres">
      <dgm:prSet presAssocID="{B20BBB5A-17D4-440B-A00A-C29A25D87C5B}" presName="parentText" presStyleLbl="node1" presStyleIdx="0" presStyleCnt="3">
        <dgm:presLayoutVars>
          <dgm:chMax val="0"/>
          <dgm:bulletEnabled val="1"/>
        </dgm:presLayoutVars>
      </dgm:prSet>
      <dgm:spPr/>
    </dgm:pt>
    <dgm:pt modelId="{FFB49CC5-4F4C-4E14-B3F4-99D24E8ED7BF}" type="pres">
      <dgm:prSet presAssocID="{B20BBB5A-17D4-440B-A00A-C29A25D87C5B}" presName="childText" presStyleLbl="revTx" presStyleIdx="0" presStyleCnt="3">
        <dgm:presLayoutVars>
          <dgm:bulletEnabled val="1"/>
        </dgm:presLayoutVars>
      </dgm:prSet>
      <dgm:spPr/>
    </dgm:pt>
    <dgm:pt modelId="{C863A042-EF4A-40C1-9825-4AC857AB36E0}" type="pres">
      <dgm:prSet presAssocID="{88083168-368A-45F7-802C-7978963BE27C}" presName="parentText" presStyleLbl="node1" presStyleIdx="1" presStyleCnt="3">
        <dgm:presLayoutVars>
          <dgm:chMax val="0"/>
          <dgm:bulletEnabled val="1"/>
        </dgm:presLayoutVars>
      </dgm:prSet>
      <dgm:spPr/>
    </dgm:pt>
    <dgm:pt modelId="{4B6BD336-436F-4184-A6DF-45C08CFC2F91}" type="pres">
      <dgm:prSet presAssocID="{88083168-368A-45F7-802C-7978963BE27C}" presName="childText" presStyleLbl="revTx" presStyleIdx="1" presStyleCnt="3">
        <dgm:presLayoutVars>
          <dgm:bulletEnabled val="1"/>
        </dgm:presLayoutVars>
      </dgm:prSet>
      <dgm:spPr/>
    </dgm:pt>
    <dgm:pt modelId="{C01A43C7-6F1D-4163-AC9E-201A1F86199C}" type="pres">
      <dgm:prSet presAssocID="{4928310E-2BA8-4BFB-ACB6-788FF6960F19}" presName="parentText" presStyleLbl="node1" presStyleIdx="2" presStyleCnt="3">
        <dgm:presLayoutVars>
          <dgm:chMax val="0"/>
          <dgm:bulletEnabled val="1"/>
        </dgm:presLayoutVars>
      </dgm:prSet>
      <dgm:spPr/>
    </dgm:pt>
    <dgm:pt modelId="{8A6B16A8-AB91-4854-B019-B8E9398EE4AA}" type="pres">
      <dgm:prSet presAssocID="{4928310E-2BA8-4BFB-ACB6-788FF6960F19}" presName="childText" presStyleLbl="revTx" presStyleIdx="2" presStyleCnt="3">
        <dgm:presLayoutVars>
          <dgm:bulletEnabled val="1"/>
        </dgm:presLayoutVars>
      </dgm:prSet>
      <dgm:spPr/>
    </dgm:pt>
  </dgm:ptLst>
  <dgm:cxnLst>
    <dgm:cxn modelId="{B56A1100-4024-459C-9B97-855C5CA2DEE0}" type="presOf" srcId="{88083168-368A-45F7-802C-7978963BE27C}" destId="{C863A042-EF4A-40C1-9825-4AC857AB36E0}" srcOrd="0" destOrd="0" presId="urn:microsoft.com/office/officeart/2005/8/layout/vList2"/>
    <dgm:cxn modelId="{A19C6901-B26C-4906-9FA9-AD58B7B71D8B}" type="presOf" srcId="{D877CD1A-634A-41DD-A4B6-9BD6484964C6}" destId="{FFB49CC5-4F4C-4E14-B3F4-99D24E8ED7BF}" srcOrd="0" destOrd="1" presId="urn:microsoft.com/office/officeart/2005/8/layout/vList2"/>
    <dgm:cxn modelId="{7676A006-F9AF-4035-8D0B-C6A88224A956}" type="presOf" srcId="{65528694-0E0A-43DB-B546-32A4FB2EE06C}" destId="{8A6B16A8-AB91-4854-B019-B8E9398EE4AA}" srcOrd="0" destOrd="0" presId="urn:microsoft.com/office/officeart/2005/8/layout/vList2"/>
    <dgm:cxn modelId="{A2FA9C07-63FB-4F13-B399-80185B2A5D1A}" type="presOf" srcId="{7501AE87-7A1F-4D94-A3BF-C77B9CDD4A6C}" destId="{8A6B16A8-AB91-4854-B019-B8E9398EE4AA}" srcOrd="0" destOrd="2" presId="urn:microsoft.com/office/officeart/2005/8/layout/vList2"/>
    <dgm:cxn modelId="{A0C16608-823B-48FD-A841-90C297C8A861}" srcId="{4928310E-2BA8-4BFB-ACB6-788FF6960F19}" destId="{7501AE87-7A1F-4D94-A3BF-C77B9CDD4A6C}" srcOrd="2" destOrd="0" parTransId="{56490D09-38E8-41F9-8844-104440880CB2}" sibTransId="{CD7D9781-EB80-405C-95E9-A62893CEB7EA}"/>
    <dgm:cxn modelId="{C6D1570D-4DA7-4716-B018-0BD63BC5F9E8}" type="presOf" srcId="{3962F623-6960-4D30-AFF9-E35B467509EC}" destId="{FFB49CC5-4F4C-4E14-B3F4-99D24E8ED7BF}" srcOrd="0" destOrd="2" presId="urn:microsoft.com/office/officeart/2005/8/layout/vList2"/>
    <dgm:cxn modelId="{23A9741B-3B78-4DC1-86FF-662FAD6E1254}" type="presOf" srcId="{4928310E-2BA8-4BFB-ACB6-788FF6960F19}" destId="{C01A43C7-6F1D-4163-AC9E-201A1F86199C}" srcOrd="0" destOrd="0" presId="urn:microsoft.com/office/officeart/2005/8/layout/vList2"/>
    <dgm:cxn modelId="{1EE1FC1C-67AC-4913-99C1-9B901820572B}" srcId="{B20BBB5A-17D4-440B-A00A-C29A25D87C5B}" destId="{2422D468-A0E7-49BB-952E-22731B52812B}" srcOrd="0" destOrd="0" parTransId="{2F1485F2-EEB0-4573-9055-89B2F30E667B}" sibTransId="{FE16D7E6-328C-4273-B917-28CEF3458730}"/>
    <dgm:cxn modelId="{0BDDD420-2F0C-44FC-8202-A53D65E7F1A4}" srcId="{4928310E-2BA8-4BFB-ACB6-788FF6960F19}" destId="{65528694-0E0A-43DB-B546-32A4FB2EE06C}" srcOrd="0" destOrd="0" parTransId="{C3863B50-E824-4351-9F5F-BED51C92C805}" sibTransId="{F6227C38-DE33-4EC3-AD23-393FF20A3C32}"/>
    <dgm:cxn modelId="{1F02F32D-E488-4B24-98EC-BD1BA6278CC8}" srcId="{4928310E-2BA8-4BFB-ACB6-788FF6960F19}" destId="{89E832BA-14B5-4206-BBBB-D83B6C4D1FC8}" srcOrd="1" destOrd="0" parTransId="{B741BA33-F57B-4970-A48F-7460CFB4558B}" sibTransId="{F1A6015C-00F8-43EF-9781-42B8727CDF58}"/>
    <dgm:cxn modelId="{A754AA3B-6D74-4262-BC03-BDCD02E05341}" type="presOf" srcId="{B20BBB5A-17D4-440B-A00A-C29A25D87C5B}" destId="{B4971B4F-EA90-4A46-9DDE-0ED3DB165E6E}" srcOrd="0" destOrd="0" presId="urn:microsoft.com/office/officeart/2005/8/layout/vList2"/>
    <dgm:cxn modelId="{99B79968-3A97-4012-B53E-2B0366916FEE}" type="presOf" srcId="{2422D468-A0E7-49BB-952E-22731B52812B}" destId="{FFB49CC5-4F4C-4E14-B3F4-99D24E8ED7BF}" srcOrd="0" destOrd="0" presId="urn:microsoft.com/office/officeart/2005/8/layout/vList2"/>
    <dgm:cxn modelId="{1E681D58-F2C0-444A-B211-5566D83F4339}" type="presOf" srcId="{FB5BB9C5-A31A-4795-92E7-32F9DAC9F2E9}" destId="{4B6BD336-436F-4184-A6DF-45C08CFC2F91}" srcOrd="0" destOrd="0" presId="urn:microsoft.com/office/officeart/2005/8/layout/vList2"/>
    <dgm:cxn modelId="{B45FBD95-0C8A-4A79-8255-31E67C775864}" type="presOf" srcId="{89E832BA-14B5-4206-BBBB-D83B6C4D1FC8}" destId="{8A6B16A8-AB91-4854-B019-B8E9398EE4AA}" srcOrd="0" destOrd="1" presId="urn:microsoft.com/office/officeart/2005/8/layout/vList2"/>
    <dgm:cxn modelId="{6351CA95-3AC7-4BC3-8101-9FBEFDC766A5}" srcId="{657ED4EB-AAFF-4C70-B9A9-BAEAC683F5B9}" destId="{B20BBB5A-17D4-440B-A00A-C29A25D87C5B}" srcOrd="0" destOrd="0" parTransId="{D2914FB0-565D-4519-B10A-3A6EDFB42DC8}" sibTransId="{44879DF8-8299-465D-A52D-5CA5CEC33327}"/>
    <dgm:cxn modelId="{6B4805A5-4895-4715-BAF3-5165C306ED5F}" type="presOf" srcId="{657ED4EB-AAFF-4C70-B9A9-BAEAC683F5B9}" destId="{34F00EEF-20CB-478E-84E8-3843991A57EB}" srcOrd="0" destOrd="0" presId="urn:microsoft.com/office/officeart/2005/8/layout/vList2"/>
    <dgm:cxn modelId="{0668A5BB-C605-42EF-8CED-6FB46DD393C3}" srcId="{88083168-368A-45F7-802C-7978963BE27C}" destId="{FB5BB9C5-A31A-4795-92E7-32F9DAC9F2E9}" srcOrd="0" destOrd="0" parTransId="{05F552D8-05F6-4F71-8563-67D8E92D11C7}" sibTransId="{64C56706-A460-4650-B382-A74378CD0CEF}"/>
    <dgm:cxn modelId="{3C789EC2-4EA4-4D63-BD91-EDE06183DA28}" srcId="{657ED4EB-AAFF-4C70-B9A9-BAEAC683F5B9}" destId="{88083168-368A-45F7-802C-7978963BE27C}" srcOrd="1" destOrd="0" parTransId="{87FA7B2F-80C5-441D-9A3F-2F11C90D1535}" sibTransId="{965A988A-E998-4115-858A-52C4AC892A72}"/>
    <dgm:cxn modelId="{D712A1D0-D375-43C7-92CC-C2B8998C998E}" srcId="{657ED4EB-AAFF-4C70-B9A9-BAEAC683F5B9}" destId="{4928310E-2BA8-4BFB-ACB6-788FF6960F19}" srcOrd="2" destOrd="0" parTransId="{A514F123-82D6-47D8-89EB-5651CAB03DC7}" sibTransId="{BB93FCFA-B9CA-48F0-93E3-D0AA95A6BFA6}"/>
    <dgm:cxn modelId="{A44DBDD7-AEA9-4622-9595-6A8C9E56EBA4}" srcId="{B20BBB5A-17D4-440B-A00A-C29A25D87C5B}" destId="{3962F623-6960-4D30-AFF9-E35B467509EC}" srcOrd="2" destOrd="0" parTransId="{DC588B08-EC8F-4425-B1D0-12C9C1E70B45}" sibTransId="{E6D647FE-BF34-4159-B642-85A64F0924BA}"/>
    <dgm:cxn modelId="{032CF1D8-5CF3-4DBB-A7A1-1BB1B3BD2B1D}" srcId="{B20BBB5A-17D4-440B-A00A-C29A25D87C5B}" destId="{D877CD1A-634A-41DD-A4B6-9BD6484964C6}" srcOrd="1" destOrd="0" parTransId="{A4691995-80CB-4403-9860-D6560D949FE7}" sibTransId="{0A2D4997-6199-4D7F-B4CA-FBBFC65D55AE}"/>
    <dgm:cxn modelId="{66285655-EAAE-406F-B9F1-2C99DAEA10E6}" type="presParOf" srcId="{34F00EEF-20CB-478E-84E8-3843991A57EB}" destId="{B4971B4F-EA90-4A46-9DDE-0ED3DB165E6E}" srcOrd="0" destOrd="0" presId="urn:microsoft.com/office/officeart/2005/8/layout/vList2"/>
    <dgm:cxn modelId="{4EEC8843-16FC-4C1C-AA2B-65DBA3385465}" type="presParOf" srcId="{34F00EEF-20CB-478E-84E8-3843991A57EB}" destId="{FFB49CC5-4F4C-4E14-B3F4-99D24E8ED7BF}" srcOrd="1" destOrd="0" presId="urn:microsoft.com/office/officeart/2005/8/layout/vList2"/>
    <dgm:cxn modelId="{284F3F41-BE9B-4443-AA83-F039EE0C647D}" type="presParOf" srcId="{34F00EEF-20CB-478E-84E8-3843991A57EB}" destId="{C863A042-EF4A-40C1-9825-4AC857AB36E0}" srcOrd="2" destOrd="0" presId="urn:microsoft.com/office/officeart/2005/8/layout/vList2"/>
    <dgm:cxn modelId="{93C17A27-9611-4EBA-B017-A8FC78B8B903}" type="presParOf" srcId="{34F00EEF-20CB-478E-84E8-3843991A57EB}" destId="{4B6BD336-436F-4184-A6DF-45C08CFC2F91}" srcOrd="3" destOrd="0" presId="urn:microsoft.com/office/officeart/2005/8/layout/vList2"/>
    <dgm:cxn modelId="{058EDBA2-6DFC-486E-A9FD-0FE95C6B3331}" type="presParOf" srcId="{34F00EEF-20CB-478E-84E8-3843991A57EB}" destId="{C01A43C7-6F1D-4163-AC9E-201A1F86199C}" srcOrd="4" destOrd="0" presId="urn:microsoft.com/office/officeart/2005/8/layout/vList2"/>
    <dgm:cxn modelId="{C043F7AA-A1F5-4891-8D13-FECB2B595995}" type="presParOf" srcId="{34F00EEF-20CB-478E-84E8-3843991A57EB}" destId="{8A6B16A8-AB91-4854-B019-B8E9398EE4A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EE553-8FC9-4EF3-8E2C-9C46707A2FEE}"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ru-RU"/>
        </a:p>
      </dgm:t>
    </dgm:pt>
    <dgm:pt modelId="{9389A484-7D1F-42A0-A430-0BB0B9D54129}">
      <dgm:prSet phldrT="[Текст]" custT="1"/>
      <dgm:spPr/>
      <dgm:t>
        <a:bodyPr/>
        <a:lstStyle/>
        <a:p>
          <a:r>
            <a:rPr lang="ru-RU" sz="2000" dirty="0"/>
            <a:t>Управление компанией</a:t>
          </a:r>
        </a:p>
      </dgm:t>
    </dgm:pt>
    <dgm:pt modelId="{F2983097-ED15-4195-8D63-D05EEDE036A2}" type="parTrans" cxnId="{4392359E-FF38-436C-B8AC-61C357FD4357}">
      <dgm:prSet/>
      <dgm:spPr/>
      <dgm:t>
        <a:bodyPr/>
        <a:lstStyle/>
        <a:p>
          <a:endParaRPr lang="ru-RU"/>
        </a:p>
      </dgm:t>
    </dgm:pt>
    <dgm:pt modelId="{A2688210-5544-4722-9C80-42585D3147B3}" type="sibTrans" cxnId="{4392359E-FF38-436C-B8AC-61C357FD4357}">
      <dgm:prSet/>
      <dgm:spPr/>
      <dgm:t>
        <a:bodyPr/>
        <a:lstStyle/>
        <a:p>
          <a:endParaRPr lang="ru-RU"/>
        </a:p>
      </dgm:t>
    </dgm:pt>
    <dgm:pt modelId="{FEDF7A3A-0957-46B9-B9FE-F95B14103080}">
      <dgm:prSet phldrT="[Текст]" custT="1"/>
      <dgm:spPr/>
      <dgm:t>
        <a:bodyPr anchor="ctr"/>
        <a:lstStyle/>
        <a:p>
          <a:r>
            <a:rPr lang="ru-RU" sz="1600" dirty="0"/>
            <a:t>Повышение скорости принятия управленческих решений</a:t>
          </a:r>
        </a:p>
      </dgm:t>
    </dgm:pt>
    <dgm:pt modelId="{E3D42409-67C2-49C0-8FE2-0F0F3AC7CCAF}" type="parTrans" cxnId="{B2EA5A93-E4E3-4940-AB8B-4398B8F58932}">
      <dgm:prSet/>
      <dgm:spPr/>
      <dgm:t>
        <a:bodyPr/>
        <a:lstStyle/>
        <a:p>
          <a:endParaRPr lang="ru-RU"/>
        </a:p>
      </dgm:t>
    </dgm:pt>
    <dgm:pt modelId="{C5E2EC35-0304-4994-876A-5A2B784ECFD0}" type="sibTrans" cxnId="{B2EA5A93-E4E3-4940-AB8B-4398B8F58932}">
      <dgm:prSet/>
      <dgm:spPr/>
      <dgm:t>
        <a:bodyPr/>
        <a:lstStyle/>
        <a:p>
          <a:endParaRPr lang="ru-RU"/>
        </a:p>
      </dgm:t>
    </dgm:pt>
    <dgm:pt modelId="{0228A7E1-2D96-4E09-884A-8358EFD243E8}">
      <dgm:prSet phldrT="[Текст]" custT="1"/>
      <dgm:spPr/>
      <dgm:t>
        <a:bodyPr/>
        <a:lstStyle/>
        <a:p>
          <a:r>
            <a:rPr lang="ru-RU" sz="2000" dirty="0"/>
            <a:t>Обмен информацией</a:t>
          </a:r>
        </a:p>
      </dgm:t>
    </dgm:pt>
    <dgm:pt modelId="{13EC5762-44D2-4378-B500-86C33D745ABB}" type="parTrans" cxnId="{2BA1393A-7F37-41FA-89C3-81F483716AA6}">
      <dgm:prSet/>
      <dgm:spPr/>
      <dgm:t>
        <a:bodyPr/>
        <a:lstStyle/>
        <a:p>
          <a:endParaRPr lang="ru-RU"/>
        </a:p>
      </dgm:t>
    </dgm:pt>
    <dgm:pt modelId="{03E77609-E141-47A0-A6CA-E3399BD8FCA6}" type="sibTrans" cxnId="{2BA1393A-7F37-41FA-89C3-81F483716AA6}">
      <dgm:prSet/>
      <dgm:spPr/>
      <dgm:t>
        <a:bodyPr/>
        <a:lstStyle/>
        <a:p>
          <a:endParaRPr lang="ru-RU"/>
        </a:p>
      </dgm:t>
    </dgm:pt>
    <dgm:pt modelId="{FD0A4A52-FAAA-458F-AD91-249D6ABFE6C5}">
      <dgm:prSet phldrT="[Текст]" custT="1"/>
      <dgm:spPr/>
      <dgm:t>
        <a:bodyPr anchor="ctr"/>
        <a:lstStyle/>
        <a:p>
          <a:r>
            <a:rPr lang="ru-RU" sz="1600" dirty="0"/>
            <a:t>Создание единого информационного пространства для ИА и ТЭС</a:t>
          </a:r>
        </a:p>
      </dgm:t>
    </dgm:pt>
    <dgm:pt modelId="{C8FC2469-D52B-4E6D-A08C-0FA66B9B030A}" type="parTrans" cxnId="{1E00E54B-5AE5-4107-9827-54600E5DCE51}">
      <dgm:prSet/>
      <dgm:spPr/>
      <dgm:t>
        <a:bodyPr/>
        <a:lstStyle/>
        <a:p>
          <a:endParaRPr lang="ru-RU"/>
        </a:p>
      </dgm:t>
    </dgm:pt>
    <dgm:pt modelId="{CB66A2D7-B2DC-4D11-B109-5E46AA04315A}" type="sibTrans" cxnId="{1E00E54B-5AE5-4107-9827-54600E5DCE51}">
      <dgm:prSet/>
      <dgm:spPr/>
      <dgm:t>
        <a:bodyPr/>
        <a:lstStyle/>
        <a:p>
          <a:endParaRPr lang="ru-RU"/>
        </a:p>
      </dgm:t>
    </dgm:pt>
    <dgm:pt modelId="{49E22983-FF5F-4AC5-BD4A-50BDEB386202}">
      <dgm:prSet phldrT="[Текст]" custT="1"/>
      <dgm:spPr/>
      <dgm:t>
        <a:bodyPr anchor="ctr"/>
        <a:lstStyle/>
        <a:p>
          <a:r>
            <a:rPr lang="ru-RU" sz="1600" dirty="0"/>
            <a:t>Уменьшение объема рутинных операций </a:t>
          </a:r>
        </a:p>
      </dgm:t>
    </dgm:pt>
    <dgm:pt modelId="{24F87B1D-71F1-459E-A8E7-5831A3A701AD}" type="parTrans" cxnId="{C9A17178-C92B-42DC-A906-0EBC41A333B1}">
      <dgm:prSet/>
      <dgm:spPr/>
      <dgm:t>
        <a:bodyPr/>
        <a:lstStyle/>
        <a:p>
          <a:endParaRPr lang="ru-RU"/>
        </a:p>
      </dgm:t>
    </dgm:pt>
    <dgm:pt modelId="{05BF6CDE-A888-4CE6-83C9-28741FE22B60}" type="sibTrans" cxnId="{C9A17178-C92B-42DC-A906-0EBC41A333B1}">
      <dgm:prSet/>
      <dgm:spPr/>
      <dgm:t>
        <a:bodyPr/>
        <a:lstStyle/>
        <a:p>
          <a:endParaRPr lang="ru-RU"/>
        </a:p>
      </dgm:t>
    </dgm:pt>
    <dgm:pt modelId="{1EE7E812-41CC-460F-AE89-8881586BF019}">
      <dgm:prSet phldrT="[Текст]" custT="1"/>
      <dgm:spPr/>
      <dgm:t>
        <a:bodyPr anchor="ctr"/>
        <a:lstStyle/>
        <a:p>
          <a:r>
            <a:rPr lang="ru-RU" sz="1600" dirty="0"/>
            <a:t>Механизмы для оперативного ситуационного анализа</a:t>
          </a:r>
        </a:p>
      </dgm:t>
    </dgm:pt>
    <dgm:pt modelId="{BB7FD1BF-32A9-4054-A024-C53D77C21804}" type="parTrans" cxnId="{B31D9A3D-2D32-48BB-9E33-6AD40EABBCB9}">
      <dgm:prSet/>
      <dgm:spPr/>
      <dgm:t>
        <a:bodyPr/>
        <a:lstStyle/>
        <a:p>
          <a:endParaRPr lang="ru-RU"/>
        </a:p>
      </dgm:t>
    </dgm:pt>
    <dgm:pt modelId="{466007F3-0CE7-4AEE-9AF5-1F5C3AF1DE88}" type="sibTrans" cxnId="{B31D9A3D-2D32-48BB-9E33-6AD40EABBCB9}">
      <dgm:prSet/>
      <dgm:spPr/>
      <dgm:t>
        <a:bodyPr/>
        <a:lstStyle/>
        <a:p>
          <a:endParaRPr lang="ru-RU"/>
        </a:p>
      </dgm:t>
    </dgm:pt>
    <dgm:pt modelId="{742A6F06-AAFB-421D-9D56-CA481CFB5A5B}">
      <dgm:prSet phldrT="[Текст]" custT="1"/>
      <dgm:spPr/>
      <dgm:t>
        <a:bodyPr/>
        <a:lstStyle/>
        <a:p>
          <a:r>
            <a:rPr lang="ru-RU" sz="1800" dirty="0" err="1"/>
            <a:t>Функциониро-вание</a:t>
          </a:r>
          <a:r>
            <a:rPr lang="ru-RU" sz="1800" dirty="0"/>
            <a:t> ПТО</a:t>
          </a:r>
        </a:p>
      </dgm:t>
    </dgm:pt>
    <dgm:pt modelId="{BAA35F09-F674-4C0A-9B7A-F3F9025824E5}" type="sibTrans" cxnId="{E27B6A05-FFCA-4819-8D76-24871A274CE9}">
      <dgm:prSet/>
      <dgm:spPr/>
      <dgm:t>
        <a:bodyPr/>
        <a:lstStyle/>
        <a:p>
          <a:endParaRPr lang="ru-RU"/>
        </a:p>
      </dgm:t>
    </dgm:pt>
    <dgm:pt modelId="{1596AC88-5F2D-46CB-8470-82A2378B1A16}" type="parTrans" cxnId="{E27B6A05-FFCA-4819-8D76-24871A274CE9}">
      <dgm:prSet/>
      <dgm:spPr/>
      <dgm:t>
        <a:bodyPr/>
        <a:lstStyle/>
        <a:p>
          <a:endParaRPr lang="ru-RU"/>
        </a:p>
      </dgm:t>
    </dgm:pt>
    <dgm:pt modelId="{8125A990-5F25-4563-A9E9-2770EF5EB35C}">
      <dgm:prSet phldrT="[Текст]" custT="1"/>
      <dgm:spPr/>
      <dgm:t>
        <a:bodyPr anchor="ctr"/>
        <a:lstStyle/>
        <a:p>
          <a:r>
            <a:rPr lang="ru-RU" sz="1600" dirty="0" err="1"/>
            <a:t>Перераспределе-ние</a:t>
          </a:r>
          <a:r>
            <a:rPr lang="ru-RU" sz="1600" dirty="0"/>
            <a:t> работ ПТО в сторону анализа </a:t>
          </a:r>
        </a:p>
      </dgm:t>
    </dgm:pt>
    <dgm:pt modelId="{964C3398-400C-4C6A-9493-1D6D51C03AE7}" type="parTrans" cxnId="{6312FFC1-3FBD-4E1A-B12B-77F11841B2C6}">
      <dgm:prSet/>
      <dgm:spPr/>
      <dgm:t>
        <a:bodyPr/>
        <a:lstStyle/>
        <a:p>
          <a:endParaRPr lang="ru-RU"/>
        </a:p>
      </dgm:t>
    </dgm:pt>
    <dgm:pt modelId="{4E7577EB-5640-4AE4-94CD-36491EF44CC7}" type="sibTrans" cxnId="{6312FFC1-3FBD-4E1A-B12B-77F11841B2C6}">
      <dgm:prSet/>
      <dgm:spPr/>
      <dgm:t>
        <a:bodyPr/>
        <a:lstStyle/>
        <a:p>
          <a:endParaRPr lang="ru-RU"/>
        </a:p>
      </dgm:t>
    </dgm:pt>
    <dgm:pt modelId="{E8DCBAD3-0D3B-42AC-90FD-8ACC7FC94881}">
      <dgm:prSet phldrT="[Текст]" custT="1"/>
      <dgm:spPr/>
      <dgm:t>
        <a:bodyPr anchor="ctr"/>
        <a:lstStyle/>
        <a:p>
          <a:r>
            <a:rPr lang="ru-RU" sz="1600" dirty="0"/>
            <a:t>Оснащение разнообразных рабочих мест средствами мониторинга значений ТЭП</a:t>
          </a:r>
        </a:p>
      </dgm:t>
    </dgm:pt>
    <dgm:pt modelId="{837E8AE5-CC8F-4F6D-A318-6E234CD47188}" type="parTrans" cxnId="{863FBBCD-060D-4E48-BD17-FD311B66C565}">
      <dgm:prSet/>
      <dgm:spPr/>
      <dgm:t>
        <a:bodyPr/>
        <a:lstStyle/>
        <a:p>
          <a:endParaRPr lang="ru-RU"/>
        </a:p>
      </dgm:t>
    </dgm:pt>
    <dgm:pt modelId="{E8C02FCE-BE66-453F-BE67-645CBB6D0222}" type="sibTrans" cxnId="{863FBBCD-060D-4E48-BD17-FD311B66C565}">
      <dgm:prSet/>
      <dgm:spPr/>
      <dgm:t>
        <a:bodyPr/>
        <a:lstStyle/>
        <a:p>
          <a:endParaRPr lang="ru-RU"/>
        </a:p>
      </dgm:t>
    </dgm:pt>
    <dgm:pt modelId="{17A2AB0F-2F28-4FE3-8A8C-C07F17891F99}" type="pres">
      <dgm:prSet presAssocID="{A83EE553-8FC9-4EF3-8E2C-9C46707A2FEE}" presName="linearFlow" presStyleCnt="0">
        <dgm:presLayoutVars>
          <dgm:dir/>
          <dgm:animLvl val="lvl"/>
          <dgm:resizeHandles val="exact"/>
        </dgm:presLayoutVars>
      </dgm:prSet>
      <dgm:spPr/>
    </dgm:pt>
    <dgm:pt modelId="{B744E99E-298C-4BE0-B7AC-E9DB2C9DA3C5}" type="pres">
      <dgm:prSet presAssocID="{742A6F06-AAFB-421D-9D56-CA481CFB5A5B}" presName="composite" presStyleCnt="0"/>
      <dgm:spPr/>
    </dgm:pt>
    <dgm:pt modelId="{56A7FFC4-B66E-4176-B663-AFA013848041}" type="pres">
      <dgm:prSet presAssocID="{742A6F06-AAFB-421D-9D56-CA481CFB5A5B}" presName="parTx" presStyleLbl="node1" presStyleIdx="0" presStyleCnt="3">
        <dgm:presLayoutVars>
          <dgm:chMax val="0"/>
          <dgm:chPref val="0"/>
          <dgm:bulletEnabled val="1"/>
        </dgm:presLayoutVars>
      </dgm:prSet>
      <dgm:spPr/>
    </dgm:pt>
    <dgm:pt modelId="{6BDF880C-58F1-482B-9AF6-D84FED32AB97}" type="pres">
      <dgm:prSet presAssocID="{742A6F06-AAFB-421D-9D56-CA481CFB5A5B}" presName="parSh" presStyleLbl="node1" presStyleIdx="0" presStyleCnt="3" custScaleY="98332" custLinFactNeighborX="-412" custLinFactNeighborY="-9178"/>
      <dgm:spPr/>
    </dgm:pt>
    <dgm:pt modelId="{FE0182C3-E07F-42D5-AAAB-02197713395F}" type="pres">
      <dgm:prSet presAssocID="{742A6F06-AAFB-421D-9D56-CA481CFB5A5B}" presName="desTx" presStyleLbl="fgAcc1" presStyleIdx="0" presStyleCnt="3" custScaleX="120989">
        <dgm:presLayoutVars>
          <dgm:bulletEnabled val="1"/>
        </dgm:presLayoutVars>
      </dgm:prSet>
      <dgm:spPr/>
    </dgm:pt>
    <dgm:pt modelId="{E200B4B2-C2C7-4E49-96A0-F98BD3AD63CF}" type="pres">
      <dgm:prSet presAssocID="{BAA35F09-F674-4C0A-9B7A-F3F9025824E5}" presName="sibTrans" presStyleLbl="sibTrans2D1" presStyleIdx="0" presStyleCnt="2"/>
      <dgm:spPr/>
    </dgm:pt>
    <dgm:pt modelId="{F1D53F1A-DF0A-4F8D-8E70-A31296F8DD6A}" type="pres">
      <dgm:prSet presAssocID="{BAA35F09-F674-4C0A-9B7A-F3F9025824E5}" presName="connTx" presStyleLbl="sibTrans2D1" presStyleIdx="0" presStyleCnt="2"/>
      <dgm:spPr/>
    </dgm:pt>
    <dgm:pt modelId="{40684C50-1436-42AD-AB18-4F1DA0A21AE7}" type="pres">
      <dgm:prSet presAssocID="{0228A7E1-2D96-4E09-884A-8358EFD243E8}" presName="composite" presStyleCnt="0"/>
      <dgm:spPr/>
    </dgm:pt>
    <dgm:pt modelId="{19CFB6FF-A6FA-4994-B602-C84120A6575C}" type="pres">
      <dgm:prSet presAssocID="{0228A7E1-2D96-4E09-884A-8358EFD243E8}" presName="parTx" presStyleLbl="node1" presStyleIdx="0" presStyleCnt="3">
        <dgm:presLayoutVars>
          <dgm:chMax val="0"/>
          <dgm:chPref val="0"/>
          <dgm:bulletEnabled val="1"/>
        </dgm:presLayoutVars>
      </dgm:prSet>
      <dgm:spPr/>
    </dgm:pt>
    <dgm:pt modelId="{9228A8A9-31D0-4E3A-B251-B8D40EEDBC5C}" type="pres">
      <dgm:prSet presAssocID="{0228A7E1-2D96-4E09-884A-8358EFD243E8}" presName="parSh" presStyleLbl="node1" presStyleIdx="1" presStyleCnt="3" custScaleX="106307" custScaleY="107201" custLinFactNeighborX="-412" custLinFactNeighborY="-9178"/>
      <dgm:spPr/>
    </dgm:pt>
    <dgm:pt modelId="{85D3A8AD-69AB-49DA-BE14-5DC4C9206BA7}" type="pres">
      <dgm:prSet presAssocID="{0228A7E1-2D96-4E09-884A-8358EFD243E8}" presName="desTx" presStyleLbl="fgAcc1" presStyleIdx="1" presStyleCnt="3" custScaleX="120989">
        <dgm:presLayoutVars>
          <dgm:bulletEnabled val="1"/>
        </dgm:presLayoutVars>
      </dgm:prSet>
      <dgm:spPr/>
    </dgm:pt>
    <dgm:pt modelId="{831C32F1-2CAC-487B-9C4A-E68C7A52DDF3}" type="pres">
      <dgm:prSet presAssocID="{03E77609-E141-47A0-A6CA-E3399BD8FCA6}" presName="sibTrans" presStyleLbl="sibTrans2D1" presStyleIdx="1" presStyleCnt="2"/>
      <dgm:spPr/>
    </dgm:pt>
    <dgm:pt modelId="{22D94C79-9558-43E3-808C-593B2B035F60}" type="pres">
      <dgm:prSet presAssocID="{03E77609-E141-47A0-A6CA-E3399BD8FCA6}" presName="connTx" presStyleLbl="sibTrans2D1" presStyleIdx="1" presStyleCnt="2"/>
      <dgm:spPr/>
    </dgm:pt>
    <dgm:pt modelId="{22C8C0F8-12AC-4F06-B9C3-AB3871415D10}" type="pres">
      <dgm:prSet presAssocID="{9389A484-7D1F-42A0-A430-0BB0B9D54129}" presName="composite" presStyleCnt="0"/>
      <dgm:spPr/>
    </dgm:pt>
    <dgm:pt modelId="{84A6B051-173F-499C-B7A0-7733A7F995E1}" type="pres">
      <dgm:prSet presAssocID="{9389A484-7D1F-42A0-A430-0BB0B9D54129}" presName="parTx" presStyleLbl="node1" presStyleIdx="1" presStyleCnt="3">
        <dgm:presLayoutVars>
          <dgm:chMax val="0"/>
          <dgm:chPref val="0"/>
          <dgm:bulletEnabled val="1"/>
        </dgm:presLayoutVars>
      </dgm:prSet>
      <dgm:spPr/>
    </dgm:pt>
    <dgm:pt modelId="{78088832-FA2F-44CB-855F-ABCDFBA422FB}" type="pres">
      <dgm:prSet presAssocID="{9389A484-7D1F-42A0-A430-0BB0B9D54129}" presName="parSh" presStyleLbl="node1" presStyleIdx="2" presStyleCnt="3" custScaleY="125510" custLinFactNeighborX="-412" custLinFactNeighborY="-9178"/>
      <dgm:spPr/>
    </dgm:pt>
    <dgm:pt modelId="{ABDD71F1-668D-49B7-A66A-B1B2F38566C2}" type="pres">
      <dgm:prSet presAssocID="{9389A484-7D1F-42A0-A430-0BB0B9D54129}" presName="desTx" presStyleLbl="fgAcc1" presStyleIdx="2" presStyleCnt="3" custScaleX="120989">
        <dgm:presLayoutVars>
          <dgm:bulletEnabled val="1"/>
        </dgm:presLayoutVars>
      </dgm:prSet>
      <dgm:spPr/>
    </dgm:pt>
  </dgm:ptLst>
  <dgm:cxnLst>
    <dgm:cxn modelId="{E27B6A05-FFCA-4819-8D76-24871A274CE9}" srcId="{A83EE553-8FC9-4EF3-8E2C-9C46707A2FEE}" destId="{742A6F06-AAFB-421D-9D56-CA481CFB5A5B}" srcOrd="0" destOrd="0" parTransId="{1596AC88-5F2D-46CB-8470-82A2378B1A16}" sibTransId="{BAA35F09-F674-4C0A-9B7A-F3F9025824E5}"/>
    <dgm:cxn modelId="{08EC140D-647E-40F3-A7AA-8BD21A3C8D1A}" type="presOf" srcId="{0228A7E1-2D96-4E09-884A-8358EFD243E8}" destId="{19CFB6FF-A6FA-4994-B602-C84120A6575C}" srcOrd="0" destOrd="0" presId="urn:microsoft.com/office/officeart/2005/8/layout/process3"/>
    <dgm:cxn modelId="{E5403C0F-CDBF-46CD-BF63-7B24D3F062B5}" type="presOf" srcId="{742A6F06-AAFB-421D-9D56-CA481CFB5A5B}" destId="{6BDF880C-58F1-482B-9AF6-D84FED32AB97}" srcOrd="1" destOrd="0" presId="urn:microsoft.com/office/officeart/2005/8/layout/process3"/>
    <dgm:cxn modelId="{63CADD1B-408D-4401-ACF5-42B25C207896}" type="presOf" srcId="{9389A484-7D1F-42A0-A430-0BB0B9D54129}" destId="{84A6B051-173F-499C-B7A0-7733A7F995E1}" srcOrd="0" destOrd="0" presId="urn:microsoft.com/office/officeart/2005/8/layout/process3"/>
    <dgm:cxn modelId="{3BAA331F-63BD-485C-8BFA-5DDE8D782BA7}" type="presOf" srcId="{E8DCBAD3-0D3B-42AC-90FD-8ACC7FC94881}" destId="{85D3A8AD-69AB-49DA-BE14-5DC4C9206BA7}" srcOrd="0" destOrd="1" presId="urn:microsoft.com/office/officeart/2005/8/layout/process3"/>
    <dgm:cxn modelId="{C1CCAD20-7542-4133-82C3-A7BB4D459F62}" type="presOf" srcId="{A83EE553-8FC9-4EF3-8E2C-9C46707A2FEE}" destId="{17A2AB0F-2F28-4FE3-8A8C-C07F17891F99}" srcOrd="0" destOrd="0" presId="urn:microsoft.com/office/officeart/2005/8/layout/process3"/>
    <dgm:cxn modelId="{2BA1393A-7F37-41FA-89C3-81F483716AA6}" srcId="{A83EE553-8FC9-4EF3-8E2C-9C46707A2FEE}" destId="{0228A7E1-2D96-4E09-884A-8358EFD243E8}" srcOrd="1" destOrd="0" parTransId="{13EC5762-44D2-4378-B500-86C33D745ABB}" sibTransId="{03E77609-E141-47A0-A6CA-E3399BD8FCA6}"/>
    <dgm:cxn modelId="{B31D9A3D-2D32-48BB-9E33-6AD40EABBCB9}" srcId="{9389A484-7D1F-42A0-A430-0BB0B9D54129}" destId="{1EE7E812-41CC-460F-AE89-8881586BF019}" srcOrd="1" destOrd="0" parTransId="{BB7FD1BF-32A9-4054-A024-C53D77C21804}" sibTransId="{466007F3-0CE7-4AEE-9AF5-1F5C3AF1DE88}"/>
    <dgm:cxn modelId="{89523E49-1889-4AD0-9E6E-F6B0F2928392}" type="presOf" srcId="{8125A990-5F25-4563-A9E9-2770EF5EB35C}" destId="{FE0182C3-E07F-42D5-AAAB-02197713395F}" srcOrd="0" destOrd="1" presId="urn:microsoft.com/office/officeart/2005/8/layout/process3"/>
    <dgm:cxn modelId="{BAF0AA4B-64BB-4504-8399-2666B03E1DE4}" type="presOf" srcId="{03E77609-E141-47A0-A6CA-E3399BD8FCA6}" destId="{831C32F1-2CAC-487B-9C4A-E68C7A52DDF3}" srcOrd="0" destOrd="0" presId="urn:microsoft.com/office/officeart/2005/8/layout/process3"/>
    <dgm:cxn modelId="{1E00E54B-5AE5-4107-9827-54600E5DCE51}" srcId="{0228A7E1-2D96-4E09-884A-8358EFD243E8}" destId="{FD0A4A52-FAAA-458F-AD91-249D6ABFE6C5}" srcOrd="0" destOrd="0" parTransId="{C8FC2469-D52B-4E6D-A08C-0FA66B9B030A}" sibTransId="{CB66A2D7-B2DC-4D11-B109-5E46AA04315A}"/>
    <dgm:cxn modelId="{D162B372-522C-419D-BEC0-2ADCB6CC659C}" type="presOf" srcId="{BAA35F09-F674-4C0A-9B7A-F3F9025824E5}" destId="{E200B4B2-C2C7-4E49-96A0-F98BD3AD63CF}" srcOrd="0" destOrd="0" presId="urn:microsoft.com/office/officeart/2005/8/layout/process3"/>
    <dgm:cxn modelId="{C9A17178-C92B-42DC-A906-0EBC41A333B1}" srcId="{742A6F06-AAFB-421D-9D56-CA481CFB5A5B}" destId="{49E22983-FF5F-4AC5-BD4A-50BDEB386202}" srcOrd="0" destOrd="0" parTransId="{24F87B1D-71F1-459E-A8E7-5831A3A701AD}" sibTransId="{05BF6CDE-A888-4CE6-83C9-28741FE22B60}"/>
    <dgm:cxn modelId="{B469C982-9FF7-488B-ACC3-C7AAED85BEB2}" type="presOf" srcId="{BAA35F09-F674-4C0A-9B7A-F3F9025824E5}" destId="{F1D53F1A-DF0A-4F8D-8E70-A31296F8DD6A}" srcOrd="1" destOrd="0" presId="urn:microsoft.com/office/officeart/2005/8/layout/process3"/>
    <dgm:cxn modelId="{90ADB78E-29B2-40D7-8B30-2A3D8EEBFE2C}" type="presOf" srcId="{03E77609-E141-47A0-A6CA-E3399BD8FCA6}" destId="{22D94C79-9558-43E3-808C-593B2B035F60}" srcOrd="1" destOrd="0" presId="urn:microsoft.com/office/officeart/2005/8/layout/process3"/>
    <dgm:cxn modelId="{B2EA5A93-E4E3-4940-AB8B-4398B8F58932}" srcId="{9389A484-7D1F-42A0-A430-0BB0B9D54129}" destId="{FEDF7A3A-0957-46B9-B9FE-F95B14103080}" srcOrd="0" destOrd="0" parTransId="{E3D42409-67C2-49C0-8FE2-0F0F3AC7CCAF}" sibTransId="{C5E2EC35-0304-4994-876A-5A2B784ECFD0}"/>
    <dgm:cxn modelId="{4392359E-FF38-436C-B8AC-61C357FD4357}" srcId="{A83EE553-8FC9-4EF3-8E2C-9C46707A2FEE}" destId="{9389A484-7D1F-42A0-A430-0BB0B9D54129}" srcOrd="2" destOrd="0" parTransId="{F2983097-ED15-4195-8D63-D05EEDE036A2}" sibTransId="{A2688210-5544-4722-9C80-42585D3147B3}"/>
    <dgm:cxn modelId="{C76A05A5-7064-4DE4-9367-23DD94C5FDF3}" type="presOf" srcId="{49E22983-FF5F-4AC5-BD4A-50BDEB386202}" destId="{FE0182C3-E07F-42D5-AAAB-02197713395F}" srcOrd="0" destOrd="0" presId="urn:microsoft.com/office/officeart/2005/8/layout/process3"/>
    <dgm:cxn modelId="{10DA78A7-3B46-47D5-9F99-A0841CF559C7}" type="presOf" srcId="{1EE7E812-41CC-460F-AE89-8881586BF019}" destId="{ABDD71F1-668D-49B7-A66A-B1B2F38566C2}" srcOrd="0" destOrd="1" presId="urn:microsoft.com/office/officeart/2005/8/layout/process3"/>
    <dgm:cxn modelId="{2794B9AD-BA60-496D-841E-65C6AAE597C6}" type="presOf" srcId="{FD0A4A52-FAAA-458F-AD91-249D6ABFE6C5}" destId="{85D3A8AD-69AB-49DA-BE14-5DC4C9206BA7}" srcOrd="0" destOrd="0" presId="urn:microsoft.com/office/officeart/2005/8/layout/process3"/>
    <dgm:cxn modelId="{BEDFA6B1-3705-462C-BD59-1695386FB0D3}" type="presOf" srcId="{742A6F06-AAFB-421D-9D56-CA481CFB5A5B}" destId="{56A7FFC4-B66E-4176-B663-AFA013848041}" srcOrd="0" destOrd="0" presId="urn:microsoft.com/office/officeart/2005/8/layout/process3"/>
    <dgm:cxn modelId="{AB6461B4-F8E8-4390-9DBE-424DA2454DD2}" type="presOf" srcId="{0228A7E1-2D96-4E09-884A-8358EFD243E8}" destId="{9228A8A9-31D0-4E3A-B251-B8D40EEDBC5C}" srcOrd="1" destOrd="0" presId="urn:microsoft.com/office/officeart/2005/8/layout/process3"/>
    <dgm:cxn modelId="{6312FFC1-3FBD-4E1A-B12B-77F11841B2C6}" srcId="{742A6F06-AAFB-421D-9D56-CA481CFB5A5B}" destId="{8125A990-5F25-4563-A9E9-2770EF5EB35C}" srcOrd="1" destOrd="0" parTransId="{964C3398-400C-4C6A-9493-1D6D51C03AE7}" sibTransId="{4E7577EB-5640-4AE4-94CD-36491EF44CC7}"/>
    <dgm:cxn modelId="{863FBBCD-060D-4E48-BD17-FD311B66C565}" srcId="{0228A7E1-2D96-4E09-884A-8358EFD243E8}" destId="{E8DCBAD3-0D3B-42AC-90FD-8ACC7FC94881}" srcOrd="1" destOrd="0" parTransId="{837E8AE5-CC8F-4F6D-A318-6E234CD47188}" sibTransId="{E8C02FCE-BE66-453F-BE67-645CBB6D0222}"/>
    <dgm:cxn modelId="{61EA8BE2-58D3-49D4-A49D-CC066CD304D2}" type="presOf" srcId="{9389A484-7D1F-42A0-A430-0BB0B9D54129}" destId="{78088832-FA2F-44CB-855F-ABCDFBA422FB}" srcOrd="1" destOrd="0" presId="urn:microsoft.com/office/officeart/2005/8/layout/process3"/>
    <dgm:cxn modelId="{3C1249FC-A000-4E65-8B5B-F09F7E9CAD41}" type="presOf" srcId="{FEDF7A3A-0957-46B9-B9FE-F95B14103080}" destId="{ABDD71F1-668D-49B7-A66A-B1B2F38566C2}" srcOrd="0" destOrd="0" presId="urn:microsoft.com/office/officeart/2005/8/layout/process3"/>
    <dgm:cxn modelId="{1C355748-0EDE-4C27-823E-98F4A0AD84C6}" type="presParOf" srcId="{17A2AB0F-2F28-4FE3-8A8C-C07F17891F99}" destId="{B744E99E-298C-4BE0-B7AC-E9DB2C9DA3C5}" srcOrd="0" destOrd="0" presId="urn:microsoft.com/office/officeart/2005/8/layout/process3"/>
    <dgm:cxn modelId="{A1FC27C4-613C-4B11-B5FA-F1CD3EAA22D7}" type="presParOf" srcId="{B744E99E-298C-4BE0-B7AC-E9DB2C9DA3C5}" destId="{56A7FFC4-B66E-4176-B663-AFA013848041}" srcOrd="0" destOrd="0" presId="urn:microsoft.com/office/officeart/2005/8/layout/process3"/>
    <dgm:cxn modelId="{1EC49440-49B9-44D4-B843-C886FCB6CFA7}" type="presParOf" srcId="{B744E99E-298C-4BE0-B7AC-E9DB2C9DA3C5}" destId="{6BDF880C-58F1-482B-9AF6-D84FED32AB97}" srcOrd="1" destOrd="0" presId="urn:microsoft.com/office/officeart/2005/8/layout/process3"/>
    <dgm:cxn modelId="{ED469BFB-256B-45F1-BA03-11F1E1D2883E}" type="presParOf" srcId="{B744E99E-298C-4BE0-B7AC-E9DB2C9DA3C5}" destId="{FE0182C3-E07F-42D5-AAAB-02197713395F}" srcOrd="2" destOrd="0" presId="urn:microsoft.com/office/officeart/2005/8/layout/process3"/>
    <dgm:cxn modelId="{AB34A9A9-337C-4E67-9CB9-6009EE3AD074}" type="presParOf" srcId="{17A2AB0F-2F28-4FE3-8A8C-C07F17891F99}" destId="{E200B4B2-C2C7-4E49-96A0-F98BD3AD63CF}" srcOrd="1" destOrd="0" presId="urn:microsoft.com/office/officeart/2005/8/layout/process3"/>
    <dgm:cxn modelId="{12582FEC-C85C-40F3-9C31-82320F277B40}" type="presParOf" srcId="{E200B4B2-C2C7-4E49-96A0-F98BD3AD63CF}" destId="{F1D53F1A-DF0A-4F8D-8E70-A31296F8DD6A}" srcOrd="0" destOrd="0" presId="urn:microsoft.com/office/officeart/2005/8/layout/process3"/>
    <dgm:cxn modelId="{5A38D1EA-DE3C-4525-A593-184BB3AB98F5}" type="presParOf" srcId="{17A2AB0F-2F28-4FE3-8A8C-C07F17891F99}" destId="{40684C50-1436-42AD-AB18-4F1DA0A21AE7}" srcOrd="2" destOrd="0" presId="urn:microsoft.com/office/officeart/2005/8/layout/process3"/>
    <dgm:cxn modelId="{4D8BB6D5-7598-4079-8F3C-F643368DE0B9}" type="presParOf" srcId="{40684C50-1436-42AD-AB18-4F1DA0A21AE7}" destId="{19CFB6FF-A6FA-4994-B602-C84120A6575C}" srcOrd="0" destOrd="0" presId="urn:microsoft.com/office/officeart/2005/8/layout/process3"/>
    <dgm:cxn modelId="{4F70CA55-9218-4978-AF74-329FCC46DE2A}" type="presParOf" srcId="{40684C50-1436-42AD-AB18-4F1DA0A21AE7}" destId="{9228A8A9-31D0-4E3A-B251-B8D40EEDBC5C}" srcOrd="1" destOrd="0" presId="urn:microsoft.com/office/officeart/2005/8/layout/process3"/>
    <dgm:cxn modelId="{E80EA3A4-84D1-4F69-B4E6-B2AF89AE8DCE}" type="presParOf" srcId="{40684C50-1436-42AD-AB18-4F1DA0A21AE7}" destId="{85D3A8AD-69AB-49DA-BE14-5DC4C9206BA7}" srcOrd="2" destOrd="0" presId="urn:microsoft.com/office/officeart/2005/8/layout/process3"/>
    <dgm:cxn modelId="{B7889935-6C10-41E0-A28B-16157586D432}" type="presParOf" srcId="{17A2AB0F-2F28-4FE3-8A8C-C07F17891F99}" destId="{831C32F1-2CAC-487B-9C4A-E68C7A52DDF3}" srcOrd="3" destOrd="0" presId="urn:microsoft.com/office/officeart/2005/8/layout/process3"/>
    <dgm:cxn modelId="{87820066-36AE-4085-9BEA-653CA254AAAD}" type="presParOf" srcId="{831C32F1-2CAC-487B-9C4A-E68C7A52DDF3}" destId="{22D94C79-9558-43E3-808C-593B2B035F60}" srcOrd="0" destOrd="0" presId="urn:microsoft.com/office/officeart/2005/8/layout/process3"/>
    <dgm:cxn modelId="{E9202311-2E47-4D42-834A-0F8015FC1DD5}" type="presParOf" srcId="{17A2AB0F-2F28-4FE3-8A8C-C07F17891F99}" destId="{22C8C0F8-12AC-4F06-B9C3-AB3871415D10}" srcOrd="4" destOrd="0" presId="urn:microsoft.com/office/officeart/2005/8/layout/process3"/>
    <dgm:cxn modelId="{2FDBFB3D-0FA8-4C05-8E28-322C25F4068A}" type="presParOf" srcId="{22C8C0F8-12AC-4F06-B9C3-AB3871415D10}" destId="{84A6B051-173F-499C-B7A0-7733A7F995E1}" srcOrd="0" destOrd="0" presId="urn:microsoft.com/office/officeart/2005/8/layout/process3"/>
    <dgm:cxn modelId="{FB2C7DF0-ABBE-45A4-96FB-93E559EB9421}" type="presParOf" srcId="{22C8C0F8-12AC-4F06-B9C3-AB3871415D10}" destId="{78088832-FA2F-44CB-855F-ABCDFBA422FB}" srcOrd="1" destOrd="0" presId="urn:microsoft.com/office/officeart/2005/8/layout/process3"/>
    <dgm:cxn modelId="{61C4C356-8F6F-4BBA-9D96-7B3780C96686}" type="presParOf" srcId="{22C8C0F8-12AC-4F06-B9C3-AB3871415D10}" destId="{ABDD71F1-668D-49B7-A66A-B1B2F38566C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C848F-709B-49FC-9709-497F9D1223B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ru-RU"/>
        </a:p>
      </dgm:t>
    </dgm:pt>
    <dgm:pt modelId="{A8A0136E-2935-4FD6-9B3F-1C95255F5B33}">
      <dgm:prSet phldrT="[Текст]" custT="1"/>
      <dgm:spPr>
        <a:solidFill>
          <a:srgbClr val="0070C0"/>
        </a:solidFill>
      </dgm:spPr>
      <dgm:t>
        <a:bodyPr/>
        <a:lstStyle/>
        <a:p>
          <a:r>
            <a:rPr lang="ru-RU" sz="2400" dirty="0"/>
            <a:t>Ведение в электронном виде расчётной модели ТЭС</a:t>
          </a:r>
        </a:p>
      </dgm:t>
    </dgm:pt>
    <dgm:pt modelId="{E35B6465-21AE-4176-A486-FA9B23301E71}" type="parTrans" cxnId="{145D40DD-5D1B-43BE-AE66-DE5BBDDFC335}">
      <dgm:prSet/>
      <dgm:spPr/>
      <dgm:t>
        <a:bodyPr/>
        <a:lstStyle/>
        <a:p>
          <a:endParaRPr lang="ru-RU"/>
        </a:p>
      </dgm:t>
    </dgm:pt>
    <dgm:pt modelId="{FFCC2077-88AB-43FC-A095-DD4347A89030}" type="sibTrans" cxnId="{145D40DD-5D1B-43BE-AE66-DE5BBDDFC335}">
      <dgm:prSet/>
      <dgm:spPr/>
      <dgm:t>
        <a:bodyPr/>
        <a:lstStyle/>
        <a:p>
          <a:endParaRPr lang="ru-RU"/>
        </a:p>
      </dgm:t>
    </dgm:pt>
    <dgm:pt modelId="{1442A831-FFF6-45A3-90AE-4E569891E095}">
      <dgm:prSet phldrT="[Текст]" custT="1"/>
      <dgm:spPr/>
      <dgm:t>
        <a:bodyPr/>
        <a:lstStyle/>
        <a:p>
          <a:r>
            <a:rPr lang="ru-RU" sz="1600" dirty="0"/>
            <a:t>Отображение и редактирование модели в привычном для технолога виде (соответствует НТД по </a:t>
          </a:r>
          <a:r>
            <a:rPr lang="ru-RU" sz="1600" dirty="0" err="1"/>
            <a:t>топливоиспользованию</a:t>
          </a:r>
          <a:r>
            <a:rPr lang="ru-RU" sz="1600" dirty="0"/>
            <a:t>)</a:t>
          </a:r>
        </a:p>
      </dgm:t>
    </dgm:pt>
    <dgm:pt modelId="{A8A2F4AC-E468-42E9-97EC-B3A5C40E11AB}" type="parTrans" cxnId="{3A6B6B58-2A5D-466A-BE71-9D4D85E48131}">
      <dgm:prSet/>
      <dgm:spPr/>
      <dgm:t>
        <a:bodyPr/>
        <a:lstStyle/>
        <a:p>
          <a:endParaRPr lang="ru-RU"/>
        </a:p>
      </dgm:t>
    </dgm:pt>
    <dgm:pt modelId="{335529D0-D6BD-486B-9298-FCEA6EA25182}" type="sibTrans" cxnId="{3A6B6B58-2A5D-466A-BE71-9D4D85E48131}">
      <dgm:prSet/>
      <dgm:spPr/>
      <dgm:t>
        <a:bodyPr/>
        <a:lstStyle/>
        <a:p>
          <a:endParaRPr lang="ru-RU"/>
        </a:p>
      </dgm:t>
    </dgm:pt>
    <dgm:pt modelId="{A3F90D6C-3FE4-4D6E-91A7-1121A3FEF86F}">
      <dgm:prSet phldrT="[Текст]" custT="1"/>
      <dgm:spPr/>
      <dgm:t>
        <a:bodyPr/>
        <a:lstStyle/>
        <a:p>
          <a:r>
            <a:rPr lang="ru-RU" sz="1600" dirty="0"/>
            <a:t>Версионность модели ТЭС</a:t>
          </a:r>
        </a:p>
      </dgm:t>
    </dgm:pt>
    <dgm:pt modelId="{E6070CE9-D86C-4B1D-A887-6DC107CB4300}" type="parTrans" cxnId="{07BF7F0A-7EC7-4664-A17F-5E4F9F489B77}">
      <dgm:prSet/>
      <dgm:spPr/>
      <dgm:t>
        <a:bodyPr/>
        <a:lstStyle/>
        <a:p>
          <a:endParaRPr lang="ru-RU"/>
        </a:p>
      </dgm:t>
    </dgm:pt>
    <dgm:pt modelId="{E0E1ED1F-AA8B-4290-8EDE-BD374A940A45}" type="sibTrans" cxnId="{07BF7F0A-7EC7-4664-A17F-5E4F9F489B77}">
      <dgm:prSet/>
      <dgm:spPr/>
      <dgm:t>
        <a:bodyPr/>
        <a:lstStyle/>
        <a:p>
          <a:endParaRPr lang="ru-RU"/>
        </a:p>
      </dgm:t>
    </dgm:pt>
    <dgm:pt modelId="{35E486D5-C55D-48EB-B2D1-A75E9D4202DF}">
      <dgm:prSet phldrT="[Текст]" custT="1"/>
      <dgm:spPr/>
      <dgm:t>
        <a:bodyPr/>
        <a:lstStyle/>
        <a:p>
          <a:r>
            <a:rPr lang="ru-RU" sz="1600" dirty="0"/>
            <a:t>Возможность задавать способы расчёта параметров без ограничения сложности</a:t>
          </a:r>
        </a:p>
      </dgm:t>
    </dgm:pt>
    <dgm:pt modelId="{E835F2B1-28B0-49E7-A383-F8B60F58187F}" type="parTrans" cxnId="{78295EB5-416E-4EE9-BF37-9CB4559348B7}">
      <dgm:prSet/>
      <dgm:spPr/>
      <dgm:t>
        <a:bodyPr/>
        <a:lstStyle/>
        <a:p>
          <a:endParaRPr lang="ru-RU"/>
        </a:p>
      </dgm:t>
    </dgm:pt>
    <dgm:pt modelId="{0492F29B-EF19-4243-B5BA-246693EF647E}" type="sibTrans" cxnId="{78295EB5-416E-4EE9-BF37-9CB4559348B7}">
      <dgm:prSet/>
      <dgm:spPr/>
      <dgm:t>
        <a:bodyPr/>
        <a:lstStyle/>
        <a:p>
          <a:endParaRPr lang="ru-RU"/>
        </a:p>
      </dgm:t>
    </dgm:pt>
    <dgm:pt modelId="{5AB00AE9-2C36-49B6-977D-14F279DC8445}">
      <dgm:prSet phldrT="[Текст]" custT="1"/>
      <dgm:spPr/>
      <dgm:t>
        <a:bodyPr/>
        <a:lstStyle/>
        <a:p>
          <a:r>
            <a:rPr lang="ru-RU" sz="1600" dirty="0"/>
            <a:t>Автоматизированный расчёт поправок к нормативу на основании факта</a:t>
          </a:r>
        </a:p>
      </dgm:t>
    </dgm:pt>
    <dgm:pt modelId="{9BEDE589-7E3C-4ACD-89E2-F44C4A0470A1}" type="parTrans" cxnId="{20A8E219-E8EA-4D5B-B8CD-1812D7C091B8}">
      <dgm:prSet/>
      <dgm:spPr/>
      <dgm:t>
        <a:bodyPr/>
        <a:lstStyle/>
        <a:p>
          <a:endParaRPr lang="ru-RU"/>
        </a:p>
      </dgm:t>
    </dgm:pt>
    <dgm:pt modelId="{C877987C-9660-4283-A04A-9A19C5B47F3B}" type="sibTrans" cxnId="{20A8E219-E8EA-4D5B-B8CD-1812D7C091B8}">
      <dgm:prSet/>
      <dgm:spPr/>
      <dgm:t>
        <a:bodyPr/>
        <a:lstStyle/>
        <a:p>
          <a:endParaRPr lang="ru-RU"/>
        </a:p>
      </dgm:t>
    </dgm:pt>
    <dgm:pt modelId="{CBC32ABD-32B1-4709-8B4E-A34C62541DFD}">
      <dgm:prSet phldrT="[Текст]" custT="1"/>
      <dgm:spPr/>
      <dgm:t>
        <a:bodyPr/>
        <a:lstStyle/>
        <a:p>
          <a:r>
            <a:rPr lang="ru-RU" sz="1600" dirty="0"/>
            <a:t>Снижение трудоемкости при создании модели (клонирование объектов, экспорт, импорт, автоматизация оцифровки графиков)</a:t>
          </a:r>
        </a:p>
      </dgm:t>
    </dgm:pt>
    <dgm:pt modelId="{6A17511F-FC44-42AD-8557-714914278A33}" type="parTrans" cxnId="{8D4CCD91-95F8-41B3-BD97-382259D3E158}">
      <dgm:prSet/>
      <dgm:spPr/>
      <dgm:t>
        <a:bodyPr/>
        <a:lstStyle/>
        <a:p>
          <a:endParaRPr lang="ru-RU"/>
        </a:p>
      </dgm:t>
    </dgm:pt>
    <dgm:pt modelId="{9ACD5D6E-8923-42BA-B9B6-346AB84CC053}" type="sibTrans" cxnId="{8D4CCD91-95F8-41B3-BD97-382259D3E158}">
      <dgm:prSet/>
      <dgm:spPr/>
      <dgm:t>
        <a:bodyPr/>
        <a:lstStyle/>
        <a:p>
          <a:endParaRPr lang="ru-RU"/>
        </a:p>
      </dgm:t>
    </dgm:pt>
    <dgm:pt modelId="{333C43FD-3AEA-4BF4-B8A3-2A45592D8D6F}">
      <dgm:prSet phldrT="[Текст]" custT="1"/>
      <dgm:spPr/>
      <dgm:t>
        <a:bodyPr/>
        <a:lstStyle/>
        <a:p>
          <a:r>
            <a:rPr lang="ru-RU" sz="1600" dirty="0"/>
            <a:t>Актуализация модели силами технолога</a:t>
          </a:r>
        </a:p>
      </dgm:t>
    </dgm:pt>
    <dgm:pt modelId="{08DB02AD-B7EB-4E74-842C-0D2D52F07E2A}" type="parTrans" cxnId="{04DF6704-F5D6-4F87-8644-305AF8A7C329}">
      <dgm:prSet/>
      <dgm:spPr/>
      <dgm:t>
        <a:bodyPr/>
        <a:lstStyle/>
        <a:p>
          <a:endParaRPr lang="ru-RU"/>
        </a:p>
      </dgm:t>
    </dgm:pt>
    <dgm:pt modelId="{FBE0D304-DB13-486D-B8F4-63DE46B3ED4F}" type="sibTrans" cxnId="{04DF6704-F5D6-4F87-8644-305AF8A7C329}">
      <dgm:prSet/>
      <dgm:spPr/>
      <dgm:t>
        <a:bodyPr/>
        <a:lstStyle/>
        <a:p>
          <a:endParaRPr lang="ru-RU"/>
        </a:p>
      </dgm:t>
    </dgm:pt>
    <dgm:pt modelId="{5B55D92A-6E69-4DAE-8745-38526496448F}">
      <dgm:prSet phldrT="[Текст]" custT="1"/>
      <dgm:spPr/>
      <dgm:t>
        <a:bodyPr/>
        <a:lstStyle/>
        <a:p>
          <a:r>
            <a:rPr lang="ru-RU" sz="1600" dirty="0"/>
            <a:t>Возможность неограниченного расширения модели</a:t>
          </a:r>
        </a:p>
      </dgm:t>
    </dgm:pt>
    <dgm:pt modelId="{CDE9FF90-E76D-4A8F-8140-4D85C30B0F56}" type="parTrans" cxnId="{5DBFD1B3-224C-4773-8EF4-4C6E3338DAC0}">
      <dgm:prSet/>
      <dgm:spPr/>
      <dgm:t>
        <a:bodyPr/>
        <a:lstStyle/>
        <a:p>
          <a:endParaRPr lang="ru-RU"/>
        </a:p>
      </dgm:t>
    </dgm:pt>
    <dgm:pt modelId="{B5C88405-3E4B-425C-874D-05A6BE9C2E96}" type="sibTrans" cxnId="{5DBFD1B3-224C-4773-8EF4-4C6E3338DAC0}">
      <dgm:prSet/>
      <dgm:spPr/>
      <dgm:t>
        <a:bodyPr/>
        <a:lstStyle/>
        <a:p>
          <a:endParaRPr lang="ru-RU"/>
        </a:p>
      </dgm:t>
    </dgm:pt>
    <dgm:pt modelId="{65EA3D91-9A59-4C62-BDEF-8AFAA1CB2B81}" type="pres">
      <dgm:prSet presAssocID="{539C848F-709B-49FC-9709-497F9D1223B2}" presName="linear" presStyleCnt="0">
        <dgm:presLayoutVars>
          <dgm:animLvl val="lvl"/>
          <dgm:resizeHandles val="exact"/>
        </dgm:presLayoutVars>
      </dgm:prSet>
      <dgm:spPr/>
    </dgm:pt>
    <dgm:pt modelId="{09C00B1D-2D1A-418B-A390-FE682D4BEAB3}" type="pres">
      <dgm:prSet presAssocID="{A8A0136E-2935-4FD6-9B3F-1C95255F5B33}" presName="parentText" presStyleLbl="node1" presStyleIdx="0" presStyleCnt="1" custLinFactNeighborX="-1408">
        <dgm:presLayoutVars>
          <dgm:chMax val="0"/>
          <dgm:bulletEnabled val="1"/>
        </dgm:presLayoutVars>
      </dgm:prSet>
      <dgm:spPr/>
    </dgm:pt>
    <dgm:pt modelId="{7289E558-0F8F-4651-849E-3AA05AB7F1F6}" type="pres">
      <dgm:prSet presAssocID="{A8A0136E-2935-4FD6-9B3F-1C95255F5B33}" presName="childText" presStyleLbl="revTx" presStyleIdx="0" presStyleCnt="1">
        <dgm:presLayoutVars>
          <dgm:bulletEnabled val="1"/>
        </dgm:presLayoutVars>
      </dgm:prSet>
      <dgm:spPr/>
    </dgm:pt>
  </dgm:ptLst>
  <dgm:cxnLst>
    <dgm:cxn modelId="{64BFAB01-9131-4E96-A46E-5E56E0A2F318}" type="presOf" srcId="{1442A831-FFF6-45A3-90AE-4E569891E095}" destId="{7289E558-0F8F-4651-849E-3AA05AB7F1F6}" srcOrd="0" destOrd="0" presId="urn:microsoft.com/office/officeart/2005/8/layout/vList2"/>
    <dgm:cxn modelId="{04DF6704-F5D6-4F87-8644-305AF8A7C329}" srcId="{A8A0136E-2935-4FD6-9B3F-1C95255F5B33}" destId="{333C43FD-3AEA-4BF4-B8A3-2A45592D8D6F}" srcOrd="5" destOrd="0" parTransId="{08DB02AD-B7EB-4E74-842C-0D2D52F07E2A}" sibTransId="{FBE0D304-DB13-486D-B8F4-63DE46B3ED4F}"/>
    <dgm:cxn modelId="{07BF7F0A-7EC7-4664-A17F-5E4F9F489B77}" srcId="{A8A0136E-2935-4FD6-9B3F-1C95255F5B33}" destId="{A3F90D6C-3FE4-4D6E-91A7-1121A3FEF86F}" srcOrd="1" destOrd="0" parTransId="{E6070CE9-D86C-4B1D-A887-6DC107CB4300}" sibTransId="{E0E1ED1F-AA8B-4290-8EDE-BD374A940A45}"/>
    <dgm:cxn modelId="{20A8E219-E8EA-4D5B-B8CD-1812D7C091B8}" srcId="{A8A0136E-2935-4FD6-9B3F-1C95255F5B33}" destId="{5AB00AE9-2C36-49B6-977D-14F279DC8445}" srcOrd="3" destOrd="0" parTransId="{9BEDE589-7E3C-4ACD-89E2-F44C4A0470A1}" sibTransId="{C877987C-9660-4283-A04A-9A19C5B47F3B}"/>
    <dgm:cxn modelId="{7E6E183F-5A8D-4AD2-A64E-785670D4B55D}" type="presOf" srcId="{A3F90D6C-3FE4-4D6E-91A7-1121A3FEF86F}" destId="{7289E558-0F8F-4651-849E-3AA05AB7F1F6}" srcOrd="0" destOrd="1" presId="urn:microsoft.com/office/officeart/2005/8/layout/vList2"/>
    <dgm:cxn modelId="{524BB467-696E-4DCF-BD14-25BB550B42DB}" type="presOf" srcId="{5B55D92A-6E69-4DAE-8745-38526496448F}" destId="{7289E558-0F8F-4651-849E-3AA05AB7F1F6}" srcOrd="0" destOrd="6" presId="urn:microsoft.com/office/officeart/2005/8/layout/vList2"/>
    <dgm:cxn modelId="{3A6B6B58-2A5D-466A-BE71-9D4D85E48131}" srcId="{A8A0136E-2935-4FD6-9B3F-1C95255F5B33}" destId="{1442A831-FFF6-45A3-90AE-4E569891E095}" srcOrd="0" destOrd="0" parTransId="{A8A2F4AC-E468-42E9-97EC-B3A5C40E11AB}" sibTransId="{335529D0-D6BD-486B-9298-FCEA6EA25182}"/>
    <dgm:cxn modelId="{64AAE578-A42A-4D4E-9F54-491260F7859D}" type="presOf" srcId="{35E486D5-C55D-48EB-B2D1-A75E9D4202DF}" destId="{7289E558-0F8F-4651-849E-3AA05AB7F1F6}" srcOrd="0" destOrd="2" presId="urn:microsoft.com/office/officeart/2005/8/layout/vList2"/>
    <dgm:cxn modelId="{8D4CCD91-95F8-41B3-BD97-382259D3E158}" srcId="{A8A0136E-2935-4FD6-9B3F-1C95255F5B33}" destId="{CBC32ABD-32B1-4709-8B4E-A34C62541DFD}" srcOrd="4" destOrd="0" parTransId="{6A17511F-FC44-42AD-8557-714914278A33}" sibTransId="{9ACD5D6E-8923-42BA-B9B6-346AB84CC053}"/>
    <dgm:cxn modelId="{4AD07893-7D4C-4A67-A3B2-12060D8B2C44}" type="presOf" srcId="{333C43FD-3AEA-4BF4-B8A3-2A45592D8D6F}" destId="{7289E558-0F8F-4651-849E-3AA05AB7F1F6}" srcOrd="0" destOrd="5" presId="urn:microsoft.com/office/officeart/2005/8/layout/vList2"/>
    <dgm:cxn modelId="{F46558A1-2E19-4016-A561-697FBDB0AB37}" type="presOf" srcId="{5AB00AE9-2C36-49B6-977D-14F279DC8445}" destId="{7289E558-0F8F-4651-849E-3AA05AB7F1F6}" srcOrd="0" destOrd="3" presId="urn:microsoft.com/office/officeart/2005/8/layout/vList2"/>
    <dgm:cxn modelId="{5DBFD1B3-224C-4773-8EF4-4C6E3338DAC0}" srcId="{A8A0136E-2935-4FD6-9B3F-1C95255F5B33}" destId="{5B55D92A-6E69-4DAE-8745-38526496448F}" srcOrd="6" destOrd="0" parTransId="{CDE9FF90-E76D-4A8F-8140-4D85C30B0F56}" sibTransId="{B5C88405-3E4B-425C-874D-05A6BE9C2E96}"/>
    <dgm:cxn modelId="{78295EB5-416E-4EE9-BF37-9CB4559348B7}" srcId="{A8A0136E-2935-4FD6-9B3F-1C95255F5B33}" destId="{35E486D5-C55D-48EB-B2D1-A75E9D4202DF}" srcOrd="2" destOrd="0" parTransId="{E835F2B1-28B0-49E7-A383-F8B60F58187F}" sibTransId="{0492F29B-EF19-4243-B5BA-246693EF647E}"/>
    <dgm:cxn modelId="{F8EEB5D2-FD16-43CF-80A7-D3F53693A2E9}" type="presOf" srcId="{CBC32ABD-32B1-4709-8B4E-A34C62541DFD}" destId="{7289E558-0F8F-4651-849E-3AA05AB7F1F6}" srcOrd="0" destOrd="4" presId="urn:microsoft.com/office/officeart/2005/8/layout/vList2"/>
    <dgm:cxn modelId="{145D40DD-5D1B-43BE-AE66-DE5BBDDFC335}" srcId="{539C848F-709B-49FC-9709-497F9D1223B2}" destId="{A8A0136E-2935-4FD6-9B3F-1C95255F5B33}" srcOrd="0" destOrd="0" parTransId="{E35B6465-21AE-4176-A486-FA9B23301E71}" sibTransId="{FFCC2077-88AB-43FC-A095-DD4347A89030}"/>
    <dgm:cxn modelId="{8EC0A6E9-DD3D-474E-9425-737BE3EF2006}" type="presOf" srcId="{A8A0136E-2935-4FD6-9B3F-1C95255F5B33}" destId="{09C00B1D-2D1A-418B-A390-FE682D4BEAB3}" srcOrd="0" destOrd="0" presId="urn:microsoft.com/office/officeart/2005/8/layout/vList2"/>
    <dgm:cxn modelId="{4E0ECDF3-C79D-4585-B587-9E63FFE645D2}" type="presOf" srcId="{539C848F-709B-49FC-9709-497F9D1223B2}" destId="{65EA3D91-9A59-4C62-BDEF-8AFAA1CB2B81}" srcOrd="0" destOrd="0" presId="urn:microsoft.com/office/officeart/2005/8/layout/vList2"/>
    <dgm:cxn modelId="{BA09A405-31E2-4803-B5FC-AC7CC21740D0}" type="presParOf" srcId="{65EA3D91-9A59-4C62-BDEF-8AFAA1CB2B81}" destId="{09C00B1D-2D1A-418B-A390-FE682D4BEAB3}" srcOrd="0" destOrd="0" presId="urn:microsoft.com/office/officeart/2005/8/layout/vList2"/>
    <dgm:cxn modelId="{A860BCC0-1352-4D1A-9693-9DB1A08C141E}" type="presParOf" srcId="{65EA3D91-9A59-4C62-BDEF-8AFAA1CB2B81}" destId="{7289E558-0F8F-4651-849E-3AA05AB7F1F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339646-1E7E-47B6-81E1-8D196689343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2B0E06D3-86B2-4E64-89D9-997F946A52F2}">
      <dgm:prSet phldrT="[Текст]"/>
      <dgm:spPr/>
      <dgm:t>
        <a:bodyPr/>
        <a:lstStyle/>
        <a:p>
          <a:r>
            <a:rPr lang="ru-RU" dirty="0"/>
            <a:t>Расчет ТЭП произвольных энергетических режимов</a:t>
          </a:r>
        </a:p>
      </dgm:t>
    </dgm:pt>
    <dgm:pt modelId="{D2C638F1-DBB1-4350-84AF-0AE80ED7473D}" type="parTrans" cxnId="{029C25D4-3F60-4C86-9C0E-C208F920E69F}">
      <dgm:prSet/>
      <dgm:spPr/>
      <dgm:t>
        <a:bodyPr/>
        <a:lstStyle/>
        <a:p>
          <a:endParaRPr lang="ru-RU"/>
        </a:p>
      </dgm:t>
    </dgm:pt>
    <dgm:pt modelId="{D71F14AA-7139-48C0-A067-31863F9B4BF5}" type="sibTrans" cxnId="{029C25D4-3F60-4C86-9C0E-C208F920E69F}">
      <dgm:prSet/>
      <dgm:spPr/>
      <dgm:t>
        <a:bodyPr/>
        <a:lstStyle/>
        <a:p>
          <a:endParaRPr lang="ru-RU"/>
        </a:p>
      </dgm:t>
    </dgm:pt>
    <dgm:pt modelId="{83DD11E6-56EE-4B17-AC98-2BDFB271B37B}">
      <dgm:prSet/>
      <dgm:spPr/>
      <dgm:t>
        <a:bodyPr/>
        <a:lstStyle/>
        <a:p>
          <a:r>
            <a:rPr lang="ru-RU" dirty="0"/>
            <a:t>Мгновенные и агрегационные режимы</a:t>
          </a:r>
        </a:p>
      </dgm:t>
    </dgm:pt>
    <dgm:pt modelId="{08FC4BFF-F18A-494D-85DE-4FC7C8F45939}" type="parTrans" cxnId="{ACC259D9-7019-4582-B231-925282000E74}">
      <dgm:prSet/>
      <dgm:spPr/>
      <dgm:t>
        <a:bodyPr/>
        <a:lstStyle/>
        <a:p>
          <a:endParaRPr lang="ru-RU"/>
        </a:p>
      </dgm:t>
    </dgm:pt>
    <dgm:pt modelId="{9E3A0860-D44B-4DB7-A1E3-D2658DE063EA}" type="sibTrans" cxnId="{ACC259D9-7019-4582-B231-925282000E74}">
      <dgm:prSet/>
      <dgm:spPr/>
      <dgm:t>
        <a:bodyPr/>
        <a:lstStyle/>
        <a:p>
          <a:endParaRPr lang="ru-RU"/>
        </a:p>
      </dgm:t>
    </dgm:pt>
    <dgm:pt modelId="{C8213187-A5DD-457A-8C9E-12F888A8B677}">
      <dgm:prSet/>
      <dgm:spPr/>
      <dgm:t>
        <a:bodyPr/>
        <a:lstStyle/>
        <a:p>
          <a:r>
            <a:rPr lang="ru-RU" dirty="0"/>
            <a:t>Пропорциональный и физический методы</a:t>
          </a:r>
        </a:p>
      </dgm:t>
    </dgm:pt>
    <dgm:pt modelId="{2EA1A68F-4DD9-43E4-870A-FE6F6A92A712}" type="parTrans" cxnId="{0A8A35A3-D33D-4C5C-8029-AB5DF615CF49}">
      <dgm:prSet/>
      <dgm:spPr/>
      <dgm:t>
        <a:bodyPr/>
        <a:lstStyle/>
        <a:p>
          <a:endParaRPr lang="ru-RU"/>
        </a:p>
      </dgm:t>
    </dgm:pt>
    <dgm:pt modelId="{536D7136-5BB5-400E-BDAB-D34CE91AC763}" type="sibTrans" cxnId="{0A8A35A3-D33D-4C5C-8029-AB5DF615CF49}">
      <dgm:prSet/>
      <dgm:spPr/>
      <dgm:t>
        <a:bodyPr/>
        <a:lstStyle/>
        <a:p>
          <a:endParaRPr lang="ru-RU"/>
        </a:p>
      </dgm:t>
    </dgm:pt>
    <dgm:pt modelId="{34FFFF69-3B30-443B-AD69-4693CA5EEE64}">
      <dgm:prSet/>
      <dgm:spPr/>
      <dgm:t>
        <a:bodyPr/>
        <a:lstStyle/>
        <a:p>
          <a:r>
            <a:rPr lang="ru-RU" dirty="0"/>
            <a:t>Расчёт ТЭП фактических энергетических режимов</a:t>
          </a:r>
        </a:p>
      </dgm:t>
    </dgm:pt>
    <dgm:pt modelId="{90587C81-6625-484C-9DD2-5AA897A02FAF}" type="parTrans" cxnId="{5A3BEA0A-E911-44B6-82D2-1960C23CBA3B}">
      <dgm:prSet/>
      <dgm:spPr/>
      <dgm:t>
        <a:bodyPr/>
        <a:lstStyle/>
        <a:p>
          <a:endParaRPr lang="ru-RU"/>
        </a:p>
      </dgm:t>
    </dgm:pt>
    <dgm:pt modelId="{2E65D4AC-D75F-4C35-B254-D826E269BDA0}" type="sibTrans" cxnId="{5A3BEA0A-E911-44B6-82D2-1960C23CBA3B}">
      <dgm:prSet/>
      <dgm:spPr/>
      <dgm:t>
        <a:bodyPr/>
        <a:lstStyle/>
        <a:p>
          <a:endParaRPr lang="ru-RU"/>
        </a:p>
      </dgm:t>
    </dgm:pt>
    <dgm:pt modelId="{68EA839F-F5B3-412B-8C35-0E595112F932}">
      <dgm:prSet/>
      <dgm:spPr/>
      <dgm:t>
        <a:bodyPr/>
        <a:lstStyle/>
        <a:p>
          <a:r>
            <a:rPr lang="ru-RU" dirty="0"/>
            <a:t>Автоматическое поступление данных из ИС ТЭС, ручной ввод недостающих данных</a:t>
          </a:r>
        </a:p>
      </dgm:t>
    </dgm:pt>
    <dgm:pt modelId="{46335E3D-CD70-4AE0-A97C-1EA62F659A0A}" type="parTrans" cxnId="{A6709B26-6237-4E2C-A48C-EA57757D5BB7}">
      <dgm:prSet/>
      <dgm:spPr/>
      <dgm:t>
        <a:bodyPr/>
        <a:lstStyle/>
        <a:p>
          <a:endParaRPr lang="ru-RU"/>
        </a:p>
      </dgm:t>
    </dgm:pt>
    <dgm:pt modelId="{BB05B68B-AB33-4812-988D-761E26E2B088}" type="sibTrans" cxnId="{A6709B26-6237-4E2C-A48C-EA57757D5BB7}">
      <dgm:prSet/>
      <dgm:spPr/>
      <dgm:t>
        <a:bodyPr/>
        <a:lstStyle/>
        <a:p>
          <a:endParaRPr lang="ru-RU"/>
        </a:p>
      </dgm:t>
    </dgm:pt>
    <dgm:pt modelId="{8317EC5C-59F9-442A-A6F3-63F8C5A23100}">
      <dgm:prSet/>
      <dgm:spPr/>
      <dgm:t>
        <a:bodyPr/>
        <a:lstStyle/>
        <a:p>
          <a:r>
            <a:rPr lang="ru-RU" dirty="0"/>
            <a:t>Производственное планирование, расчёт нормативных ТЭП</a:t>
          </a:r>
        </a:p>
      </dgm:t>
    </dgm:pt>
    <dgm:pt modelId="{24AB9311-AD2E-499E-8906-61E323659488}" type="parTrans" cxnId="{5EB632BB-4F26-411A-8867-8AAA1BB85C81}">
      <dgm:prSet/>
      <dgm:spPr/>
      <dgm:t>
        <a:bodyPr/>
        <a:lstStyle/>
        <a:p>
          <a:endParaRPr lang="ru-RU"/>
        </a:p>
      </dgm:t>
    </dgm:pt>
    <dgm:pt modelId="{6B863F0C-8B3A-4BEE-AD4B-6C760DBD0738}" type="sibTrans" cxnId="{5EB632BB-4F26-411A-8867-8AAA1BB85C81}">
      <dgm:prSet/>
      <dgm:spPr/>
      <dgm:t>
        <a:bodyPr/>
        <a:lstStyle/>
        <a:p>
          <a:endParaRPr lang="ru-RU"/>
        </a:p>
      </dgm:t>
    </dgm:pt>
    <dgm:pt modelId="{A4812092-EB50-41FC-A236-8FEEEC423F85}">
      <dgm:prSet/>
      <dgm:spPr/>
      <dgm:t>
        <a:bodyPr/>
        <a:lstStyle/>
        <a:p>
          <a:r>
            <a:rPr lang="ru-RU" dirty="0"/>
            <a:t>Представление результатов расчёта в графическом и табличном виде</a:t>
          </a:r>
        </a:p>
      </dgm:t>
    </dgm:pt>
    <dgm:pt modelId="{A98BFD22-3770-42FF-A90F-2206F9E8791D}" type="parTrans" cxnId="{6A89E6A9-E226-4B26-83F4-4F870B366982}">
      <dgm:prSet/>
      <dgm:spPr/>
      <dgm:t>
        <a:bodyPr/>
        <a:lstStyle/>
        <a:p>
          <a:endParaRPr lang="ru-RU"/>
        </a:p>
      </dgm:t>
    </dgm:pt>
    <dgm:pt modelId="{037F0C2C-8921-4C82-83DD-ABE46531DE61}" type="sibTrans" cxnId="{6A89E6A9-E226-4B26-83F4-4F870B366982}">
      <dgm:prSet/>
      <dgm:spPr/>
      <dgm:t>
        <a:bodyPr/>
        <a:lstStyle/>
        <a:p>
          <a:endParaRPr lang="ru-RU"/>
        </a:p>
      </dgm:t>
    </dgm:pt>
    <dgm:pt modelId="{FED54E3C-6A71-42CD-890B-EEF715612CFA}">
      <dgm:prSet/>
      <dgm:spPr/>
      <dgm:t>
        <a:bodyPr/>
        <a:lstStyle/>
        <a:p>
          <a:r>
            <a:rPr lang="ru-RU" dirty="0"/>
            <a:t>Возможность анализа отклонений факта от норматива</a:t>
          </a:r>
        </a:p>
      </dgm:t>
    </dgm:pt>
    <dgm:pt modelId="{412FEBF0-1E86-45D4-B470-CFBCCBF6E933}" type="parTrans" cxnId="{42EEE769-424C-4A94-906B-4D8233950999}">
      <dgm:prSet/>
      <dgm:spPr/>
      <dgm:t>
        <a:bodyPr/>
        <a:lstStyle/>
        <a:p>
          <a:endParaRPr lang="ru-RU"/>
        </a:p>
      </dgm:t>
    </dgm:pt>
    <dgm:pt modelId="{8A7D63E0-A6CB-41BC-A2AB-38DA4E7F2BB2}" type="sibTrans" cxnId="{42EEE769-424C-4A94-906B-4D8233950999}">
      <dgm:prSet/>
      <dgm:spPr/>
      <dgm:t>
        <a:bodyPr/>
        <a:lstStyle/>
        <a:p>
          <a:endParaRPr lang="ru-RU"/>
        </a:p>
      </dgm:t>
    </dgm:pt>
    <dgm:pt modelId="{8BF6F11D-41C1-441D-AD70-633A748BB988}">
      <dgm:prSet/>
      <dgm:spPr/>
      <dgm:t>
        <a:bodyPr/>
        <a:lstStyle/>
        <a:p>
          <a:r>
            <a:rPr lang="ru-RU" dirty="0"/>
            <a:t>Базой для расчета ТЭП является:</a:t>
          </a:r>
        </a:p>
      </dgm:t>
    </dgm:pt>
    <dgm:pt modelId="{9CAB4980-AC1C-40F4-B422-FC689F0436D8}" type="parTrans" cxnId="{48BA1510-09AA-42F1-A82A-04F6FDA7098D}">
      <dgm:prSet/>
      <dgm:spPr/>
      <dgm:t>
        <a:bodyPr/>
        <a:lstStyle/>
        <a:p>
          <a:endParaRPr lang="ru-RU"/>
        </a:p>
      </dgm:t>
    </dgm:pt>
    <dgm:pt modelId="{E24A5DEB-2F5F-4BF3-9988-5DAEA6EC1E7A}" type="sibTrans" cxnId="{48BA1510-09AA-42F1-A82A-04F6FDA7098D}">
      <dgm:prSet/>
      <dgm:spPr/>
      <dgm:t>
        <a:bodyPr/>
        <a:lstStyle/>
        <a:p>
          <a:endParaRPr lang="ru-RU"/>
        </a:p>
      </dgm:t>
    </dgm:pt>
    <dgm:pt modelId="{CA02ED15-70C1-466E-8594-9F33D405C6A0}">
      <dgm:prSet/>
      <dgm:spPr/>
      <dgm:t>
        <a:bodyPr/>
        <a:lstStyle/>
        <a:p>
          <a:r>
            <a:rPr lang="ru-RU" dirty="0"/>
            <a:t>Документация по </a:t>
          </a:r>
          <a:r>
            <a:rPr lang="ru-RU" dirty="0" err="1"/>
            <a:t>топливоиспользованию</a:t>
          </a:r>
          <a:endParaRPr lang="ru-RU" dirty="0"/>
        </a:p>
      </dgm:t>
    </dgm:pt>
    <dgm:pt modelId="{F7ED760E-E695-4FAA-B20E-F9DEC8A6B054}" type="parTrans" cxnId="{22AF1CED-EB7D-4FF0-8CF1-B9B75954F120}">
      <dgm:prSet/>
      <dgm:spPr/>
      <dgm:t>
        <a:bodyPr/>
        <a:lstStyle/>
        <a:p>
          <a:endParaRPr lang="ru-RU"/>
        </a:p>
      </dgm:t>
    </dgm:pt>
    <dgm:pt modelId="{5A32E509-0B67-4CE1-AE7C-5974465F02B6}" type="sibTrans" cxnId="{22AF1CED-EB7D-4FF0-8CF1-B9B75954F120}">
      <dgm:prSet/>
      <dgm:spPr/>
      <dgm:t>
        <a:bodyPr/>
        <a:lstStyle/>
        <a:p>
          <a:endParaRPr lang="ru-RU"/>
        </a:p>
      </dgm:t>
    </dgm:pt>
    <dgm:pt modelId="{01148DF3-F082-4549-A501-2E100D1385DE}">
      <dgm:prSet/>
      <dgm:spPr/>
      <dgm:t>
        <a:bodyPr/>
        <a:lstStyle/>
        <a:p>
          <a:r>
            <a:rPr lang="ru-RU" dirty="0"/>
            <a:t>Энергетические характеристики оборудования</a:t>
          </a:r>
        </a:p>
      </dgm:t>
    </dgm:pt>
    <dgm:pt modelId="{C8F4F055-1034-4027-B06E-A0F439533561}" type="parTrans" cxnId="{133A2C4F-9C8C-4BB1-9783-BEF666A9EBFA}">
      <dgm:prSet/>
      <dgm:spPr/>
      <dgm:t>
        <a:bodyPr/>
        <a:lstStyle/>
        <a:p>
          <a:endParaRPr lang="ru-RU"/>
        </a:p>
      </dgm:t>
    </dgm:pt>
    <dgm:pt modelId="{D3A26FB0-4C4B-44C2-A270-9A4A79E0D344}" type="sibTrans" cxnId="{133A2C4F-9C8C-4BB1-9783-BEF666A9EBFA}">
      <dgm:prSet/>
      <dgm:spPr/>
      <dgm:t>
        <a:bodyPr/>
        <a:lstStyle/>
        <a:p>
          <a:endParaRPr lang="ru-RU"/>
        </a:p>
      </dgm:t>
    </dgm:pt>
    <dgm:pt modelId="{90212B84-CFBC-44E2-8275-EB70F02A0F53}">
      <dgm:prSet/>
      <dgm:spPr/>
      <dgm:t>
        <a:bodyPr/>
        <a:lstStyle/>
        <a:p>
          <a:r>
            <a:rPr lang="ru-RU" dirty="0"/>
            <a:t>Расчетная модель станции (макет расчета ТЭП)</a:t>
          </a:r>
        </a:p>
      </dgm:t>
    </dgm:pt>
    <dgm:pt modelId="{3E42E585-A904-43B5-83A2-2F800B84DE13}" type="parTrans" cxnId="{4893B8EE-80A8-426C-9DF5-A1692922DAFA}">
      <dgm:prSet/>
      <dgm:spPr/>
      <dgm:t>
        <a:bodyPr/>
        <a:lstStyle/>
        <a:p>
          <a:endParaRPr lang="ru-RU"/>
        </a:p>
      </dgm:t>
    </dgm:pt>
    <dgm:pt modelId="{5820ADCF-8101-444B-9AAB-CDABC635026A}" type="sibTrans" cxnId="{4893B8EE-80A8-426C-9DF5-A1692922DAFA}">
      <dgm:prSet/>
      <dgm:spPr/>
      <dgm:t>
        <a:bodyPr/>
        <a:lstStyle/>
        <a:p>
          <a:endParaRPr lang="ru-RU"/>
        </a:p>
      </dgm:t>
    </dgm:pt>
    <dgm:pt modelId="{F59B40A1-7C46-4FAB-9D81-DB2ACA90E04C}">
      <dgm:prSet/>
      <dgm:spPr/>
      <dgm:t>
        <a:bodyPr/>
        <a:lstStyle/>
        <a:p>
          <a:r>
            <a:rPr lang="ru-RU" dirty="0"/>
            <a:t>Имитационное моделирование</a:t>
          </a:r>
        </a:p>
      </dgm:t>
    </dgm:pt>
    <dgm:pt modelId="{4DD3B7EA-09A9-40D4-BDA0-67294E9639F9}" type="parTrans" cxnId="{AD8A49DA-135A-4FA1-AAC5-CB8B4BD3141E}">
      <dgm:prSet/>
      <dgm:spPr/>
      <dgm:t>
        <a:bodyPr/>
        <a:lstStyle/>
        <a:p>
          <a:endParaRPr lang="ru-RU"/>
        </a:p>
      </dgm:t>
    </dgm:pt>
    <dgm:pt modelId="{EB679711-8537-4FC7-90D0-7410516952BC}" type="sibTrans" cxnId="{AD8A49DA-135A-4FA1-AAC5-CB8B4BD3141E}">
      <dgm:prSet/>
      <dgm:spPr/>
      <dgm:t>
        <a:bodyPr/>
        <a:lstStyle/>
        <a:p>
          <a:endParaRPr lang="ru-RU"/>
        </a:p>
      </dgm:t>
    </dgm:pt>
    <dgm:pt modelId="{E2CBE2F0-8EC9-45E6-B172-B47D8ACAF213}">
      <dgm:prSet/>
      <dgm:spPr/>
      <dgm:t>
        <a:bodyPr/>
        <a:lstStyle/>
        <a:p>
          <a:r>
            <a:rPr lang="ru-RU" dirty="0"/>
            <a:t>Расчёт ТЭП в темпе процесса</a:t>
          </a:r>
        </a:p>
      </dgm:t>
    </dgm:pt>
    <dgm:pt modelId="{5E6DCFE2-B70C-44B0-A4FC-E239BD4A3618}" type="parTrans" cxnId="{CC2AF201-E211-44EA-9F87-ED8F8B39A180}">
      <dgm:prSet/>
      <dgm:spPr/>
      <dgm:t>
        <a:bodyPr/>
        <a:lstStyle/>
        <a:p>
          <a:endParaRPr lang="ru-RU"/>
        </a:p>
      </dgm:t>
    </dgm:pt>
    <dgm:pt modelId="{8EB94774-E835-4915-8F72-1746CF779756}" type="sibTrans" cxnId="{CC2AF201-E211-44EA-9F87-ED8F8B39A180}">
      <dgm:prSet/>
      <dgm:spPr/>
      <dgm:t>
        <a:bodyPr/>
        <a:lstStyle/>
        <a:p>
          <a:endParaRPr lang="ru-RU"/>
        </a:p>
      </dgm:t>
    </dgm:pt>
    <dgm:pt modelId="{52E41101-65B0-4CEA-9727-A05595334DE4}">
      <dgm:prSet/>
      <dgm:spPr/>
      <dgm:t>
        <a:bodyPr/>
        <a:lstStyle/>
        <a:p>
          <a:r>
            <a:rPr lang="ru-RU" dirty="0"/>
            <a:t>Стандартный </a:t>
          </a:r>
          <a:r>
            <a:rPr lang="ru-RU" dirty="0" err="1"/>
            <a:t>дискрет</a:t>
          </a:r>
          <a:r>
            <a:rPr lang="ru-RU" dirty="0"/>
            <a:t> поступления данных и выполнения расчёта – 1 минута</a:t>
          </a:r>
        </a:p>
      </dgm:t>
    </dgm:pt>
    <dgm:pt modelId="{E687F696-5B83-4DDE-AA30-5517D0FE7C08}" type="parTrans" cxnId="{6F211CFC-939F-4355-A833-99A69AC84D83}">
      <dgm:prSet/>
      <dgm:spPr/>
      <dgm:t>
        <a:bodyPr/>
        <a:lstStyle/>
        <a:p>
          <a:endParaRPr lang="ru-RU"/>
        </a:p>
      </dgm:t>
    </dgm:pt>
    <dgm:pt modelId="{525E9B8E-28AC-4E0D-89C9-E9478CB3FC96}" type="sibTrans" cxnId="{6F211CFC-939F-4355-A833-99A69AC84D83}">
      <dgm:prSet/>
      <dgm:spPr/>
      <dgm:t>
        <a:bodyPr/>
        <a:lstStyle/>
        <a:p>
          <a:endParaRPr lang="ru-RU"/>
        </a:p>
      </dgm:t>
    </dgm:pt>
    <dgm:pt modelId="{A6689A4F-EAA8-4AF9-848F-2FA052DA709A}" type="pres">
      <dgm:prSet presAssocID="{10339646-1E7E-47B6-81E1-8D1966893438}" presName="linear" presStyleCnt="0">
        <dgm:presLayoutVars>
          <dgm:animLvl val="lvl"/>
          <dgm:resizeHandles val="exact"/>
        </dgm:presLayoutVars>
      </dgm:prSet>
      <dgm:spPr/>
    </dgm:pt>
    <dgm:pt modelId="{941D741D-C248-4507-B5F7-2252D33521D9}" type="pres">
      <dgm:prSet presAssocID="{2B0E06D3-86B2-4E64-89D9-997F946A52F2}" presName="parentText" presStyleLbl="node1" presStyleIdx="0" presStyleCnt="5">
        <dgm:presLayoutVars>
          <dgm:chMax val="0"/>
          <dgm:bulletEnabled val="1"/>
        </dgm:presLayoutVars>
      </dgm:prSet>
      <dgm:spPr/>
    </dgm:pt>
    <dgm:pt modelId="{85E0BE6E-2EE3-4249-9C71-91A47C860188}" type="pres">
      <dgm:prSet presAssocID="{2B0E06D3-86B2-4E64-89D9-997F946A52F2}" presName="childText" presStyleLbl="revTx" presStyleIdx="0" presStyleCnt="4">
        <dgm:presLayoutVars>
          <dgm:bulletEnabled val="1"/>
        </dgm:presLayoutVars>
      </dgm:prSet>
      <dgm:spPr/>
    </dgm:pt>
    <dgm:pt modelId="{399100C4-E8C0-4C7D-8A7F-7B78CBB34A70}" type="pres">
      <dgm:prSet presAssocID="{34FFFF69-3B30-443B-AD69-4693CA5EEE64}" presName="parentText" presStyleLbl="node1" presStyleIdx="1" presStyleCnt="5">
        <dgm:presLayoutVars>
          <dgm:chMax val="0"/>
          <dgm:bulletEnabled val="1"/>
        </dgm:presLayoutVars>
      </dgm:prSet>
      <dgm:spPr/>
    </dgm:pt>
    <dgm:pt modelId="{CD742C24-928D-41F9-9886-4D9EFDCCECB8}" type="pres">
      <dgm:prSet presAssocID="{34FFFF69-3B30-443B-AD69-4693CA5EEE64}" presName="childText" presStyleLbl="revTx" presStyleIdx="1" presStyleCnt="4">
        <dgm:presLayoutVars>
          <dgm:bulletEnabled val="1"/>
        </dgm:presLayoutVars>
      </dgm:prSet>
      <dgm:spPr/>
    </dgm:pt>
    <dgm:pt modelId="{DFA8BE92-3F17-4548-B156-112F38A07914}" type="pres">
      <dgm:prSet presAssocID="{E2CBE2F0-8EC9-45E6-B172-B47D8ACAF213}" presName="parentText" presStyleLbl="node1" presStyleIdx="2" presStyleCnt="5">
        <dgm:presLayoutVars>
          <dgm:chMax val="0"/>
          <dgm:bulletEnabled val="1"/>
        </dgm:presLayoutVars>
      </dgm:prSet>
      <dgm:spPr/>
    </dgm:pt>
    <dgm:pt modelId="{AF2661B0-471A-4F43-A998-26EF2E38E605}" type="pres">
      <dgm:prSet presAssocID="{E2CBE2F0-8EC9-45E6-B172-B47D8ACAF213}" presName="childText" presStyleLbl="revTx" presStyleIdx="2" presStyleCnt="4">
        <dgm:presLayoutVars>
          <dgm:bulletEnabled val="1"/>
        </dgm:presLayoutVars>
      </dgm:prSet>
      <dgm:spPr/>
    </dgm:pt>
    <dgm:pt modelId="{34FD5F6E-A5A9-4CD8-9BA1-77DBE61069F3}" type="pres">
      <dgm:prSet presAssocID="{8317EC5C-59F9-442A-A6F3-63F8C5A23100}" presName="parentText" presStyleLbl="node1" presStyleIdx="3" presStyleCnt="5">
        <dgm:presLayoutVars>
          <dgm:chMax val="0"/>
          <dgm:bulletEnabled val="1"/>
        </dgm:presLayoutVars>
      </dgm:prSet>
      <dgm:spPr/>
    </dgm:pt>
    <dgm:pt modelId="{E5E333F2-5A6F-46F6-A8F0-B35757D33F02}" type="pres">
      <dgm:prSet presAssocID="{6B863F0C-8B3A-4BEE-AD4B-6C760DBD0738}" presName="spacer" presStyleCnt="0"/>
      <dgm:spPr/>
    </dgm:pt>
    <dgm:pt modelId="{ABEE376C-9B5D-4941-83EB-06F8A643F28D}" type="pres">
      <dgm:prSet presAssocID="{8BF6F11D-41C1-441D-AD70-633A748BB988}" presName="parentText" presStyleLbl="node1" presStyleIdx="4" presStyleCnt="5">
        <dgm:presLayoutVars>
          <dgm:chMax val="0"/>
          <dgm:bulletEnabled val="1"/>
        </dgm:presLayoutVars>
      </dgm:prSet>
      <dgm:spPr/>
    </dgm:pt>
    <dgm:pt modelId="{460C7820-3F0C-4B6D-8BC3-90FDC58CA4AF}" type="pres">
      <dgm:prSet presAssocID="{8BF6F11D-41C1-441D-AD70-633A748BB988}" presName="childText" presStyleLbl="revTx" presStyleIdx="3" presStyleCnt="4">
        <dgm:presLayoutVars>
          <dgm:bulletEnabled val="1"/>
        </dgm:presLayoutVars>
      </dgm:prSet>
      <dgm:spPr/>
    </dgm:pt>
  </dgm:ptLst>
  <dgm:cxnLst>
    <dgm:cxn modelId="{CC2AF201-E211-44EA-9F87-ED8F8B39A180}" srcId="{10339646-1E7E-47B6-81E1-8D1966893438}" destId="{E2CBE2F0-8EC9-45E6-B172-B47D8ACAF213}" srcOrd="2" destOrd="0" parTransId="{5E6DCFE2-B70C-44B0-A4FC-E239BD4A3618}" sibTransId="{8EB94774-E835-4915-8F72-1746CF779756}"/>
    <dgm:cxn modelId="{5A3BEA0A-E911-44B6-82D2-1960C23CBA3B}" srcId="{10339646-1E7E-47B6-81E1-8D1966893438}" destId="{34FFFF69-3B30-443B-AD69-4693CA5EEE64}" srcOrd="1" destOrd="0" parTransId="{90587C81-6625-484C-9DD2-5AA897A02FAF}" sibTransId="{2E65D4AC-D75F-4C35-B254-D826E269BDA0}"/>
    <dgm:cxn modelId="{48BA1510-09AA-42F1-A82A-04F6FDA7098D}" srcId="{10339646-1E7E-47B6-81E1-8D1966893438}" destId="{8BF6F11D-41C1-441D-AD70-633A748BB988}" srcOrd="4" destOrd="0" parTransId="{9CAB4980-AC1C-40F4-B422-FC689F0436D8}" sibTransId="{E24A5DEB-2F5F-4BF3-9988-5DAEA6EC1E7A}"/>
    <dgm:cxn modelId="{D93BAF20-39A8-4489-913A-597853D4513A}" type="presOf" srcId="{01148DF3-F082-4549-A501-2E100D1385DE}" destId="{460C7820-3F0C-4B6D-8BC3-90FDC58CA4AF}" srcOrd="0" destOrd="1" presId="urn:microsoft.com/office/officeart/2005/8/layout/vList2"/>
    <dgm:cxn modelId="{49CCAF24-E46E-4C42-80A2-53FD2050DDA4}" type="presOf" srcId="{68EA839F-F5B3-412B-8C35-0E595112F932}" destId="{CD742C24-928D-41F9-9886-4D9EFDCCECB8}" srcOrd="0" destOrd="0" presId="urn:microsoft.com/office/officeart/2005/8/layout/vList2"/>
    <dgm:cxn modelId="{A6709B26-6237-4E2C-A48C-EA57757D5BB7}" srcId="{34FFFF69-3B30-443B-AD69-4693CA5EEE64}" destId="{68EA839F-F5B3-412B-8C35-0E595112F932}" srcOrd="0" destOrd="0" parTransId="{46335E3D-CD70-4AE0-A97C-1EA62F659A0A}" sibTransId="{BB05B68B-AB33-4812-988D-761E26E2B088}"/>
    <dgm:cxn modelId="{076B2927-1893-40FF-A010-667A73CF6534}" type="presOf" srcId="{CA02ED15-70C1-466E-8594-9F33D405C6A0}" destId="{460C7820-3F0C-4B6D-8BC3-90FDC58CA4AF}" srcOrd="0" destOrd="0" presId="urn:microsoft.com/office/officeart/2005/8/layout/vList2"/>
    <dgm:cxn modelId="{64667B5F-341E-436B-A1FF-0517A5CE3DA5}" type="presOf" srcId="{C8213187-A5DD-457A-8C9E-12F888A8B677}" destId="{85E0BE6E-2EE3-4249-9C71-91A47C860188}" srcOrd="0" destOrd="1" presId="urn:microsoft.com/office/officeart/2005/8/layout/vList2"/>
    <dgm:cxn modelId="{42EEE769-424C-4A94-906B-4D8233950999}" srcId="{34FFFF69-3B30-443B-AD69-4693CA5EEE64}" destId="{FED54E3C-6A71-42CD-890B-EEF715612CFA}" srcOrd="1" destOrd="0" parTransId="{412FEBF0-1E86-45D4-B470-CFBCCBF6E933}" sibTransId="{8A7D63E0-A6CB-41BC-A2AB-38DA4E7F2BB2}"/>
    <dgm:cxn modelId="{72FA844A-7002-4B97-A8FF-35D465312B9A}" type="presOf" srcId="{2B0E06D3-86B2-4E64-89D9-997F946A52F2}" destId="{941D741D-C248-4507-B5F7-2252D33521D9}" srcOrd="0" destOrd="0" presId="urn:microsoft.com/office/officeart/2005/8/layout/vList2"/>
    <dgm:cxn modelId="{133A2C4F-9C8C-4BB1-9783-BEF666A9EBFA}" srcId="{8BF6F11D-41C1-441D-AD70-633A748BB988}" destId="{01148DF3-F082-4549-A501-2E100D1385DE}" srcOrd="1" destOrd="0" parTransId="{C8F4F055-1034-4027-B06E-A0F439533561}" sibTransId="{D3A26FB0-4C4B-44C2-A270-9A4A79E0D344}"/>
    <dgm:cxn modelId="{94B2CE6F-D6E4-456B-8D96-5C34D19CFC8A}" type="presOf" srcId="{10339646-1E7E-47B6-81E1-8D1966893438}" destId="{A6689A4F-EAA8-4AF9-848F-2FA052DA709A}" srcOrd="0" destOrd="0" presId="urn:microsoft.com/office/officeart/2005/8/layout/vList2"/>
    <dgm:cxn modelId="{D8B56371-2AE6-439C-8E9E-70F667A6F38D}" type="presOf" srcId="{8317EC5C-59F9-442A-A6F3-63F8C5A23100}" destId="{34FD5F6E-A5A9-4CD8-9BA1-77DBE61069F3}" srcOrd="0" destOrd="0" presId="urn:microsoft.com/office/officeart/2005/8/layout/vList2"/>
    <dgm:cxn modelId="{F1E6DF55-72AB-4117-A45A-0188DA1C1B3C}" type="presOf" srcId="{FED54E3C-6A71-42CD-890B-EEF715612CFA}" destId="{CD742C24-928D-41F9-9886-4D9EFDCCECB8}" srcOrd="0" destOrd="1" presId="urn:microsoft.com/office/officeart/2005/8/layout/vList2"/>
    <dgm:cxn modelId="{7E26AD8B-517B-4CFE-956E-76B0F4DC64F5}" type="presOf" srcId="{F59B40A1-7C46-4FAB-9D81-DB2ACA90E04C}" destId="{85E0BE6E-2EE3-4249-9C71-91A47C860188}" srcOrd="0" destOrd="2" presId="urn:microsoft.com/office/officeart/2005/8/layout/vList2"/>
    <dgm:cxn modelId="{AA46FB98-6BA8-468A-9EE3-1A7D70028450}" type="presOf" srcId="{34FFFF69-3B30-443B-AD69-4693CA5EEE64}" destId="{399100C4-E8C0-4C7D-8A7F-7B78CBB34A70}" srcOrd="0" destOrd="0" presId="urn:microsoft.com/office/officeart/2005/8/layout/vList2"/>
    <dgm:cxn modelId="{0A8A35A3-D33D-4C5C-8029-AB5DF615CF49}" srcId="{2B0E06D3-86B2-4E64-89D9-997F946A52F2}" destId="{C8213187-A5DD-457A-8C9E-12F888A8B677}" srcOrd="1" destOrd="0" parTransId="{2EA1A68F-4DD9-43E4-870A-FE6F6A92A712}" sibTransId="{536D7136-5BB5-400E-BDAB-D34CE91AC763}"/>
    <dgm:cxn modelId="{6A89E6A9-E226-4B26-83F4-4F870B366982}" srcId="{2B0E06D3-86B2-4E64-89D9-997F946A52F2}" destId="{A4812092-EB50-41FC-A236-8FEEEC423F85}" srcOrd="3" destOrd="0" parTransId="{A98BFD22-3770-42FF-A90F-2206F9E8791D}" sibTransId="{037F0C2C-8921-4C82-83DD-ABE46531DE61}"/>
    <dgm:cxn modelId="{459C67B5-C0D9-4E32-A464-A9FD92DF5C20}" type="presOf" srcId="{83DD11E6-56EE-4B17-AC98-2BDFB271B37B}" destId="{85E0BE6E-2EE3-4249-9C71-91A47C860188}" srcOrd="0" destOrd="0" presId="urn:microsoft.com/office/officeart/2005/8/layout/vList2"/>
    <dgm:cxn modelId="{5EB632BB-4F26-411A-8867-8AAA1BB85C81}" srcId="{10339646-1E7E-47B6-81E1-8D1966893438}" destId="{8317EC5C-59F9-442A-A6F3-63F8C5A23100}" srcOrd="3" destOrd="0" parTransId="{24AB9311-AD2E-499E-8906-61E323659488}" sibTransId="{6B863F0C-8B3A-4BEE-AD4B-6C760DBD0738}"/>
    <dgm:cxn modelId="{382858C2-311B-4500-8008-B68C37AAD133}" type="presOf" srcId="{E2CBE2F0-8EC9-45E6-B172-B47D8ACAF213}" destId="{DFA8BE92-3F17-4548-B156-112F38A07914}" srcOrd="0" destOrd="0" presId="urn:microsoft.com/office/officeart/2005/8/layout/vList2"/>
    <dgm:cxn modelId="{AA14DAC6-6A5E-407F-AEC5-31443FA19BE4}" type="presOf" srcId="{52E41101-65B0-4CEA-9727-A05595334DE4}" destId="{AF2661B0-471A-4F43-A998-26EF2E38E605}" srcOrd="0" destOrd="0" presId="urn:microsoft.com/office/officeart/2005/8/layout/vList2"/>
    <dgm:cxn modelId="{E25F92C9-6933-455F-BA38-228F606283A8}" type="presOf" srcId="{90212B84-CFBC-44E2-8275-EB70F02A0F53}" destId="{460C7820-3F0C-4B6D-8BC3-90FDC58CA4AF}" srcOrd="0" destOrd="2" presId="urn:microsoft.com/office/officeart/2005/8/layout/vList2"/>
    <dgm:cxn modelId="{1F6151CC-D8C9-4C37-B725-61FDBA086E0F}" type="presOf" srcId="{8BF6F11D-41C1-441D-AD70-633A748BB988}" destId="{ABEE376C-9B5D-4941-83EB-06F8A643F28D}" srcOrd="0" destOrd="0" presId="urn:microsoft.com/office/officeart/2005/8/layout/vList2"/>
    <dgm:cxn modelId="{029C25D4-3F60-4C86-9C0E-C208F920E69F}" srcId="{10339646-1E7E-47B6-81E1-8D1966893438}" destId="{2B0E06D3-86B2-4E64-89D9-997F946A52F2}" srcOrd="0" destOrd="0" parTransId="{D2C638F1-DBB1-4350-84AF-0AE80ED7473D}" sibTransId="{D71F14AA-7139-48C0-A067-31863F9B4BF5}"/>
    <dgm:cxn modelId="{ACC259D9-7019-4582-B231-925282000E74}" srcId="{2B0E06D3-86B2-4E64-89D9-997F946A52F2}" destId="{83DD11E6-56EE-4B17-AC98-2BDFB271B37B}" srcOrd="0" destOrd="0" parTransId="{08FC4BFF-F18A-494D-85DE-4FC7C8F45939}" sibTransId="{9E3A0860-D44B-4DB7-A1E3-D2658DE063EA}"/>
    <dgm:cxn modelId="{AD8A49DA-135A-4FA1-AAC5-CB8B4BD3141E}" srcId="{2B0E06D3-86B2-4E64-89D9-997F946A52F2}" destId="{F59B40A1-7C46-4FAB-9D81-DB2ACA90E04C}" srcOrd="2" destOrd="0" parTransId="{4DD3B7EA-09A9-40D4-BDA0-67294E9639F9}" sibTransId="{EB679711-8537-4FC7-90D0-7410516952BC}"/>
    <dgm:cxn modelId="{22AF1CED-EB7D-4FF0-8CF1-B9B75954F120}" srcId="{8BF6F11D-41C1-441D-AD70-633A748BB988}" destId="{CA02ED15-70C1-466E-8594-9F33D405C6A0}" srcOrd="0" destOrd="0" parTransId="{F7ED760E-E695-4FAA-B20E-F9DEC8A6B054}" sibTransId="{5A32E509-0B67-4CE1-AE7C-5974465F02B6}"/>
    <dgm:cxn modelId="{4893B8EE-80A8-426C-9DF5-A1692922DAFA}" srcId="{8BF6F11D-41C1-441D-AD70-633A748BB988}" destId="{90212B84-CFBC-44E2-8275-EB70F02A0F53}" srcOrd="2" destOrd="0" parTransId="{3E42E585-A904-43B5-83A2-2F800B84DE13}" sibTransId="{5820ADCF-8101-444B-9AAB-CDABC635026A}"/>
    <dgm:cxn modelId="{40DB14F3-4588-4F88-9450-14184F3BC5FA}" type="presOf" srcId="{A4812092-EB50-41FC-A236-8FEEEC423F85}" destId="{85E0BE6E-2EE3-4249-9C71-91A47C860188}" srcOrd="0" destOrd="3" presId="urn:microsoft.com/office/officeart/2005/8/layout/vList2"/>
    <dgm:cxn modelId="{6F211CFC-939F-4355-A833-99A69AC84D83}" srcId="{E2CBE2F0-8EC9-45E6-B172-B47D8ACAF213}" destId="{52E41101-65B0-4CEA-9727-A05595334DE4}" srcOrd="0" destOrd="0" parTransId="{E687F696-5B83-4DDE-AA30-5517D0FE7C08}" sibTransId="{525E9B8E-28AC-4E0D-89C9-E9478CB3FC96}"/>
    <dgm:cxn modelId="{E5C4C930-7A02-4293-96D2-5CFB5FAE50A9}" type="presParOf" srcId="{A6689A4F-EAA8-4AF9-848F-2FA052DA709A}" destId="{941D741D-C248-4507-B5F7-2252D33521D9}" srcOrd="0" destOrd="0" presId="urn:microsoft.com/office/officeart/2005/8/layout/vList2"/>
    <dgm:cxn modelId="{A82ABC06-6544-4AE1-8F0B-BFE9B2C76415}" type="presParOf" srcId="{A6689A4F-EAA8-4AF9-848F-2FA052DA709A}" destId="{85E0BE6E-2EE3-4249-9C71-91A47C860188}" srcOrd="1" destOrd="0" presId="urn:microsoft.com/office/officeart/2005/8/layout/vList2"/>
    <dgm:cxn modelId="{4ACF810E-95EF-4DF8-85C2-DFB5C064D480}" type="presParOf" srcId="{A6689A4F-EAA8-4AF9-848F-2FA052DA709A}" destId="{399100C4-E8C0-4C7D-8A7F-7B78CBB34A70}" srcOrd="2" destOrd="0" presId="urn:microsoft.com/office/officeart/2005/8/layout/vList2"/>
    <dgm:cxn modelId="{3F4A754A-BB11-419E-BF69-2A5E7B29528F}" type="presParOf" srcId="{A6689A4F-EAA8-4AF9-848F-2FA052DA709A}" destId="{CD742C24-928D-41F9-9886-4D9EFDCCECB8}" srcOrd="3" destOrd="0" presId="urn:microsoft.com/office/officeart/2005/8/layout/vList2"/>
    <dgm:cxn modelId="{C8D2253B-DE56-4CC6-AF14-72ADFEB74377}" type="presParOf" srcId="{A6689A4F-EAA8-4AF9-848F-2FA052DA709A}" destId="{DFA8BE92-3F17-4548-B156-112F38A07914}" srcOrd="4" destOrd="0" presId="urn:microsoft.com/office/officeart/2005/8/layout/vList2"/>
    <dgm:cxn modelId="{FA238A14-4EE1-443E-9CB9-D0CA4A1442CC}" type="presParOf" srcId="{A6689A4F-EAA8-4AF9-848F-2FA052DA709A}" destId="{AF2661B0-471A-4F43-A998-26EF2E38E605}" srcOrd="5" destOrd="0" presId="urn:microsoft.com/office/officeart/2005/8/layout/vList2"/>
    <dgm:cxn modelId="{8F3B8889-C4EB-4917-A2D4-7F3BA6C5A421}" type="presParOf" srcId="{A6689A4F-EAA8-4AF9-848F-2FA052DA709A}" destId="{34FD5F6E-A5A9-4CD8-9BA1-77DBE61069F3}" srcOrd="6" destOrd="0" presId="urn:microsoft.com/office/officeart/2005/8/layout/vList2"/>
    <dgm:cxn modelId="{79C27786-7163-40BD-9254-591F5814CCDF}" type="presParOf" srcId="{A6689A4F-EAA8-4AF9-848F-2FA052DA709A}" destId="{E5E333F2-5A6F-46F6-A8F0-B35757D33F02}" srcOrd="7" destOrd="0" presId="urn:microsoft.com/office/officeart/2005/8/layout/vList2"/>
    <dgm:cxn modelId="{2447024E-7268-4736-93A0-BD5E03A84D5E}" type="presParOf" srcId="{A6689A4F-EAA8-4AF9-848F-2FA052DA709A}" destId="{ABEE376C-9B5D-4941-83EB-06F8A643F28D}" srcOrd="8" destOrd="0" presId="urn:microsoft.com/office/officeart/2005/8/layout/vList2"/>
    <dgm:cxn modelId="{B3CB6CE2-8FBC-4D08-A09E-7A7A14E86224}" type="presParOf" srcId="{A6689A4F-EAA8-4AF9-848F-2FA052DA709A}" destId="{460C7820-3F0C-4B6D-8BC3-90FDC58CA4A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3B5281-0B56-4737-B3EB-840692753E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E8258ABD-49A8-4913-9115-73A3085B845F}">
      <dgm:prSet phldrT="[Текст]"/>
      <dgm:spPr/>
      <dgm:t>
        <a:bodyPr/>
        <a:lstStyle/>
        <a:p>
          <a:r>
            <a:rPr lang="ru-RU" b="1" dirty="0"/>
            <a:t>Оптимизация: </a:t>
          </a:r>
          <a:endParaRPr lang="ru-RU" dirty="0"/>
        </a:p>
      </dgm:t>
    </dgm:pt>
    <dgm:pt modelId="{CF098F2D-57EC-4549-A75C-170623AA2451}" type="parTrans" cxnId="{4EC28464-E770-4B27-B29C-D4B565DC91FF}">
      <dgm:prSet/>
      <dgm:spPr/>
      <dgm:t>
        <a:bodyPr/>
        <a:lstStyle/>
        <a:p>
          <a:endParaRPr lang="ru-RU"/>
        </a:p>
      </dgm:t>
    </dgm:pt>
    <dgm:pt modelId="{197536CE-CDB1-4C17-BAD1-ECF4827F2E4F}" type="sibTrans" cxnId="{4EC28464-E770-4B27-B29C-D4B565DC91FF}">
      <dgm:prSet/>
      <dgm:spPr/>
      <dgm:t>
        <a:bodyPr/>
        <a:lstStyle/>
        <a:p>
          <a:endParaRPr lang="ru-RU"/>
        </a:p>
      </dgm:t>
    </dgm:pt>
    <dgm:pt modelId="{EFCA06DE-1C18-4765-9FC6-92F9F8D7FEF0}">
      <dgm:prSet phldrT="[Текст]"/>
      <dgm:spPr/>
      <dgm:t>
        <a:bodyPr/>
        <a:lstStyle/>
        <a:p>
          <a:r>
            <a:rPr lang="ru-RU" b="0" i="0" baseline="0" dirty="0"/>
            <a:t>Выбор оптимального энергетического  режима с перераспределением электрических (электрических и тепловых нагрузок)</a:t>
          </a:r>
        </a:p>
      </dgm:t>
    </dgm:pt>
    <dgm:pt modelId="{F76F362F-740A-4F54-989F-20C6C6E87CA3}" type="parTrans" cxnId="{373579C9-833F-418F-895E-F94289827210}">
      <dgm:prSet/>
      <dgm:spPr/>
      <dgm:t>
        <a:bodyPr/>
        <a:lstStyle/>
        <a:p>
          <a:endParaRPr lang="ru-RU"/>
        </a:p>
      </dgm:t>
    </dgm:pt>
    <dgm:pt modelId="{560C515B-9A84-4FC1-B085-E7A883137237}" type="sibTrans" cxnId="{373579C9-833F-418F-895E-F94289827210}">
      <dgm:prSet/>
      <dgm:spPr/>
      <dgm:t>
        <a:bodyPr/>
        <a:lstStyle/>
        <a:p>
          <a:endParaRPr lang="ru-RU"/>
        </a:p>
      </dgm:t>
    </dgm:pt>
    <dgm:pt modelId="{26CB4B25-55B6-475F-9F1B-737A9EFA08BE}">
      <dgm:prSet phldrT="[Текст]"/>
      <dgm:spPr/>
      <dgm:t>
        <a:bodyPr/>
        <a:lstStyle/>
        <a:p>
          <a:r>
            <a:rPr lang="ru-RU" b="0" i="0" baseline="0" dirty="0"/>
            <a:t>Выбор оптимального состава оборудования для заданных тепловой и электрической нагрузок</a:t>
          </a:r>
        </a:p>
      </dgm:t>
    </dgm:pt>
    <dgm:pt modelId="{68697D44-E62F-4F30-B9D4-3B945D41D5AA}" type="parTrans" cxnId="{E0172B72-CB53-4C3A-AADD-740C4C72DB4B}">
      <dgm:prSet/>
      <dgm:spPr/>
      <dgm:t>
        <a:bodyPr/>
        <a:lstStyle/>
        <a:p>
          <a:endParaRPr lang="ru-RU"/>
        </a:p>
      </dgm:t>
    </dgm:pt>
    <dgm:pt modelId="{A579711D-D047-4F97-8E67-F58CD3CCBDAD}" type="sibTrans" cxnId="{E0172B72-CB53-4C3A-AADD-740C4C72DB4B}">
      <dgm:prSet/>
      <dgm:spPr/>
      <dgm:t>
        <a:bodyPr/>
        <a:lstStyle/>
        <a:p>
          <a:endParaRPr lang="ru-RU"/>
        </a:p>
      </dgm:t>
    </dgm:pt>
    <dgm:pt modelId="{0F87E338-93C6-4F65-B396-361C2D0CC653}">
      <dgm:prSet phldrT="[Текст]"/>
      <dgm:spPr/>
      <dgm:t>
        <a:bodyPr/>
        <a:lstStyle/>
        <a:p>
          <a:r>
            <a:rPr lang="ru-RU" b="0" i="0" baseline="0" dirty="0"/>
            <a:t>Учёт ограничений по видам топлива и других ограничений</a:t>
          </a:r>
        </a:p>
      </dgm:t>
    </dgm:pt>
    <dgm:pt modelId="{E4B15C3B-9C48-4480-BCEF-8A37B4A6DAE3}" type="parTrans" cxnId="{5574B5F1-0051-416A-B07C-F3309065F666}">
      <dgm:prSet/>
      <dgm:spPr/>
      <dgm:t>
        <a:bodyPr/>
        <a:lstStyle/>
        <a:p>
          <a:endParaRPr lang="ru-RU"/>
        </a:p>
      </dgm:t>
    </dgm:pt>
    <dgm:pt modelId="{FBFE5617-0901-40FC-B8EF-7B99CB125074}" type="sibTrans" cxnId="{5574B5F1-0051-416A-B07C-F3309065F666}">
      <dgm:prSet/>
      <dgm:spPr/>
      <dgm:t>
        <a:bodyPr/>
        <a:lstStyle/>
        <a:p>
          <a:endParaRPr lang="ru-RU"/>
        </a:p>
      </dgm:t>
    </dgm:pt>
    <dgm:pt modelId="{E67FB584-CD1D-4B65-BC68-CB8FE6BC5202}">
      <dgm:prSet phldrT="[Текст]"/>
      <dgm:spPr/>
      <dgm:t>
        <a:bodyPr/>
        <a:lstStyle/>
        <a:p>
          <a:r>
            <a:rPr lang="ru-RU" dirty="0"/>
            <a:t>Оптимальное планирование суток при интегральных ограничениях (оптимизация нескольких режимов с единым распределением тепловых нагрузок. Позволяет оптимальным образом удовлетворять потребность потребителей в электроэнергии в разное время суток без необходимости менять тепловой режим)</a:t>
          </a:r>
          <a:endParaRPr lang="ru-RU" b="0" i="0" baseline="0" dirty="0"/>
        </a:p>
      </dgm:t>
    </dgm:pt>
    <dgm:pt modelId="{0B64D131-68A7-414E-9B69-3A9619D5E1C2}" type="parTrans" cxnId="{E63CFE5A-2F7E-4D43-85BC-69235AF0B4DD}">
      <dgm:prSet/>
      <dgm:spPr/>
      <dgm:t>
        <a:bodyPr/>
        <a:lstStyle/>
        <a:p>
          <a:endParaRPr lang="ru-RU"/>
        </a:p>
      </dgm:t>
    </dgm:pt>
    <dgm:pt modelId="{4127A0B3-CEDD-48D8-82F1-CB4915D7C3A1}" type="sibTrans" cxnId="{E63CFE5A-2F7E-4D43-85BC-69235AF0B4DD}">
      <dgm:prSet/>
      <dgm:spPr/>
      <dgm:t>
        <a:bodyPr/>
        <a:lstStyle/>
        <a:p>
          <a:endParaRPr lang="ru-RU"/>
        </a:p>
      </dgm:t>
    </dgm:pt>
    <dgm:pt modelId="{A1D7E00C-8894-4B3C-AF47-77E4B094780F}">
      <dgm:prSet/>
      <dgm:spPr/>
      <dgm:t>
        <a:bodyPr/>
        <a:lstStyle/>
        <a:p>
          <a:pPr rtl="0"/>
          <a:r>
            <a:rPr lang="ru-RU" dirty="0"/>
            <a:t>Авторский алгоритм оптимизации, основанный на обобщённом принципе равенства относительных приростов </a:t>
          </a:r>
        </a:p>
      </dgm:t>
    </dgm:pt>
    <dgm:pt modelId="{DF9D1D21-1A09-4D9F-8A45-3BF1069084AD}" type="parTrans" cxnId="{EBF95E35-23F5-4CD7-ABDA-AB29A29BADD1}">
      <dgm:prSet/>
      <dgm:spPr/>
    </dgm:pt>
    <dgm:pt modelId="{0ED255A1-8EB8-4701-8C3F-98C8AD8E880C}" type="sibTrans" cxnId="{EBF95E35-23F5-4CD7-ABDA-AB29A29BADD1}">
      <dgm:prSet/>
      <dgm:spPr/>
    </dgm:pt>
    <dgm:pt modelId="{AFC47E18-DF81-45A1-A641-22A1071DAABD}">
      <dgm:prSet phldrT="[Текст]"/>
      <dgm:spPr/>
      <dgm:t>
        <a:bodyPr/>
        <a:lstStyle/>
        <a:p>
          <a:r>
            <a:rPr lang="ru-RU" dirty="0"/>
            <a:t>Диапазон ТЭС по тепловой и электрической мощности проходится от минимума к максимуму с шагом 1ГКал и 1МВт</a:t>
          </a:r>
        </a:p>
      </dgm:t>
    </dgm:pt>
    <dgm:pt modelId="{0397110B-DA2F-4B2A-93E1-A81C428DF7B4}" type="parTrans" cxnId="{0DC2F732-2423-4A52-B4AA-4991830BEEEC}">
      <dgm:prSet/>
      <dgm:spPr/>
      <dgm:t>
        <a:bodyPr/>
        <a:lstStyle/>
        <a:p>
          <a:endParaRPr lang="ru-RU"/>
        </a:p>
      </dgm:t>
    </dgm:pt>
    <dgm:pt modelId="{AB9C1998-DF80-4E08-8087-46591FB65C78}" type="sibTrans" cxnId="{0DC2F732-2423-4A52-B4AA-4991830BEEEC}">
      <dgm:prSet/>
      <dgm:spPr/>
      <dgm:t>
        <a:bodyPr/>
        <a:lstStyle/>
        <a:p>
          <a:endParaRPr lang="ru-RU"/>
        </a:p>
      </dgm:t>
    </dgm:pt>
    <dgm:pt modelId="{FA8FFABE-BD61-46D0-9310-70C66E57E695}">
      <dgm:prSet phldrT="[Текст]"/>
      <dgm:spPr/>
      <dgm:t>
        <a:bodyPr/>
        <a:lstStyle/>
        <a:p>
          <a:r>
            <a:rPr lang="ru-RU" dirty="0"/>
            <a:t>На каждом шаге загружается единица оборудования, выбранная алгоритмом в соответствии с авторским критерием, позволяющим минимизировать общие затраты</a:t>
          </a:r>
        </a:p>
      </dgm:t>
    </dgm:pt>
    <dgm:pt modelId="{2D008A21-DE98-4B82-955A-D0D0DF41DCAA}" type="parTrans" cxnId="{1B25FD22-08B0-47E1-9206-877E46851C44}">
      <dgm:prSet/>
      <dgm:spPr/>
      <dgm:t>
        <a:bodyPr/>
        <a:lstStyle/>
        <a:p>
          <a:endParaRPr lang="ru-RU"/>
        </a:p>
      </dgm:t>
    </dgm:pt>
    <dgm:pt modelId="{1D33D02D-22F9-4800-836F-BE65C6E14B72}" type="sibTrans" cxnId="{1B25FD22-08B0-47E1-9206-877E46851C44}">
      <dgm:prSet/>
      <dgm:spPr/>
      <dgm:t>
        <a:bodyPr/>
        <a:lstStyle/>
        <a:p>
          <a:endParaRPr lang="ru-RU"/>
        </a:p>
      </dgm:t>
    </dgm:pt>
    <dgm:pt modelId="{E1542322-FE7F-4E9E-A195-A1AEA2089BEA}">
      <dgm:prSet phldrT="[Текст]"/>
      <dgm:spPr/>
      <dgm:t>
        <a:bodyPr/>
        <a:lstStyle/>
        <a:p>
          <a:r>
            <a:rPr lang="ru-RU" dirty="0"/>
            <a:t>1 режим оптимизируется менее 1 минуты, ряд из 24 режимов – менее 20 минут</a:t>
          </a:r>
        </a:p>
      </dgm:t>
    </dgm:pt>
    <dgm:pt modelId="{B0BBB37D-813D-4806-978F-DED510A14168}" type="parTrans" cxnId="{9D9ACBBC-93DB-4F0A-83B5-6DB3B1D41BAF}">
      <dgm:prSet/>
      <dgm:spPr/>
    </dgm:pt>
    <dgm:pt modelId="{A1312DDA-9B2E-4C5E-8ADE-D233E1B53078}" type="sibTrans" cxnId="{9D9ACBBC-93DB-4F0A-83B5-6DB3B1D41BAF}">
      <dgm:prSet/>
      <dgm:spPr/>
    </dgm:pt>
    <dgm:pt modelId="{9CECBFB0-3E86-4E14-888C-563A4836FC4F}" type="pres">
      <dgm:prSet presAssocID="{2E3B5281-0B56-4737-B3EB-840692753EBF}" presName="linear" presStyleCnt="0">
        <dgm:presLayoutVars>
          <dgm:animLvl val="lvl"/>
          <dgm:resizeHandles val="exact"/>
        </dgm:presLayoutVars>
      </dgm:prSet>
      <dgm:spPr/>
    </dgm:pt>
    <dgm:pt modelId="{D2E42FA8-0862-469B-82FE-ECEAF4DA46EC}" type="pres">
      <dgm:prSet presAssocID="{A1D7E00C-8894-4B3C-AF47-77E4B094780F}" presName="parentText" presStyleLbl="node1" presStyleIdx="0" presStyleCnt="2" custScaleY="108968">
        <dgm:presLayoutVars>
          <dgm:chMax val="0"/>
          <dgm:bulletEnabled val="1"/>
        </dgm:presLayoutVars>
      </dgm:prSet>
      <dgm:spPr/>
    </dgm:pt>
    <dgm:pt modelId="{07456B6B-6BC1-4112-8CE1-837E345EF2EA}" type="pres">
      <dgm:prSet presAssocID="{A1D7E00C-8894-4B3C-AF47-77E4B094780F}" presName="childText" presStyleLbl="revTx" presStyleIdx="0" presStyleCnt="2">
        <dgm:presLayoutVars>
          <dgm:bulletEnabled val="1"/>
        </dgm:presLayoutVars>
      </dgm:prSet>
      <dgm:spPr/>
    </dgm:pt>
    <dgm:pt modelId="{5785082E-06DF-4C59-99A8-1E6A20489612}" type="pres">
      <dgm:prSet presAssocID="{E8258ABD-49A8-4913-9115-73A3085B845F}" presName="parentText" presStyleLbl="node1" presStyleIdx="1" presStyleCnt="2">
        <dgm:presLayoutVars>
          <dgm:chMax val="0"/>
          <dgm:bulletEnabled val="1"/>
        </dgm:presLayoutVars>
      </dgm:prSet>
      <dgm:spPr/>
    </dgm:pt>
    <dgm:pt modelId="{520D87D7-6B35-43FB-9170-2090924D5E88}" type="pres">
      <dgm:prSet presAssocID="{E8258ABD-49A8-4913-9115-73A3085B845F}" presName="childText" presStyleLbl="revTx" presStyleIdx="1" presStyleCnt="2">
        <dgm:presLayoutVars>
          <dgm:bulletEnabled val="1"/>
        </dgm:presLayoutVars>
      </dgm:prSet>
      <dgm:spPr/>
    </dgm:pt>
  </dgm:ptLst>
  <dgm:cxnLst>
    <dgm:cxn modelId="{1B25FD22-08B0-47E1-9206-877E46851C44}" srcId="{A1D7E00C-8894-4B3C-AF47-77E4B094780F}" destId="{FA8FFABE-BD61-46D0-9310-70C66E57E695}" srcOrd="1" destOrd="0" parTransId="{2D008A21-DE98-4B82-955A-D0D0DF41DCAA}" sibTransId="{1D33D02D-22F9-4800-836F-BE65C6E14B72}"/>
    <dgm:cxn modelId="{0DC2F732-2423-4A52-B4AA-4991830BEEEC}" srcId="{A1D7E00C-8894-4B3C-AF47-77E4B094780F}" destId="{AFC47E18-DF81-45A1-A641-22A1071DAABD}" srcOrd="0" destOrd="0" parTransId="{0397110B-DA2F-4B2A-93E1-A81C428DF7B4}" sibTransId="{AB9C1998-DF80-4E08-8087-46591FB65C78}"/>
    <dgm:cxn modelId="{72EBDA34-29A3-44B1-AE44-EC29CBDFD707}" type="presOf" srcId="{A1D7E00C-8894-4B3C-AF47-77E4B094780F}" destId="{D2E42FA8-0862-469B-82FE-ECEAF4DA46EC}" srcOrd="0" destOrd="0" presId="urn:microsoft.com/office/officeart/2005/8/layout/vList2"/>
    <dgm:cxn modelId="{EBF95E35-23F5-4CD7-ABDA-AB29A29BADD1}" srcId="{2E3B5281-0B56-4737-B3EB-840692753EBF}" destId="{A1D7E00C-8894-4B3C-AF47-77E4B094780F}" srcOrd="0" destOrd="0" parTransId="{DF9D1D21-1A09-4D9F-8A45-3BF1069084AD}" sibTransId="{0ED255A1-8EB8-4701-8C3F-98C8AD8E880C}"/>
    <dgm:cxn modelId="{31A9C73A-BB3E-4B97-8DA2-DEA3E4AFB6F7}" type="presOf" srcId="{E67FB584-CD1D-4B65-BC68-CB8FE6BC5202}" destId="{520D87D7-6B35-43FB-9170-2090924D5E88}" srcOrd="0" destOrd="3" presId="urn:microsoft.com/office/officeart/2005/8/layout/vList2"/>
    <dgm:cxn modelId="{781D4D40-A4B4-4A01-A959-B8E4F46A6B9B}" type="presOf" srcId="{2E3B5281-0B56-4737-B3EB-840692753EBF}" destId="{9CECBFB0-3E86-4E14-888C-563A4836FC4F}" srcOrd="0" destOrd="0" presId="urn:microsoft.com/office/officeart/2005/8/layout/vList2"/>
    <dgm:cxn modelId="{2FC14441-78A0-40FE-8C41-6D0A708FC33F}" type="presOf" srcId="{FA8FFABE-BD61-46D0-9310-70C66E57E695}" destId="{07456B6B-6BC1-4112-8CE1-837E345EF2EA}" srcOrd="0" destOrd="1" presId="urn:microsoft.com/office/officeart/2005/8/layout/vList2"/>
    <dgm:cxn modelId="{4EC28464-E770-4B27-B29C-D4B565DC91FF}" srcId="{2E3B5281-0B56-4737-B3EB-840692753EBF}" destId="{E8258ABD-49A8-4913-9115-73A3085B845F}" srcOrd="1" destOrd="0" parTransId="{CF098F2D-57EC-4549-A75C-170623AA2451}" sibTransId="{197536CE-CDB1-4C17-BAD1-ECF4827F2E4F}"/>
    <dgm:cxn modelId="{5CF6FF45-3D5A-4555-8405-2F4EA92725D1}" type="presOf" srcId="{EFCA06DE-1C18-4765-9FC6-92F9F8D7FEF0}" destId="{520D87D7-6B35-43FB-9170-2090924D5E88}" srcOrd="0" destOrd="0" presId="urn:microsoft.com/office/officeart/2005/8/layout/vList2"/>
    <dgm:cxn modelId="{E0172B72-CB53-4C3A-AADD-740C4C72DB4B}" srcId="{E8258ABD-49A8-4913-9115-73A3085B845F}" destId="{26CB4B25-55B6-475F-9F1B-737A9EFA08BE}" srcOrd="1" destOrd="0" parTransId="{68697D44-E62F-4F30-B9D4-3B945D41D5AA}" sibTransId="{A579711D-D047-4F97-8E67-F58CD3CCBDAD}"/>
    <dgm:cxn modelId="{E63CFE5A-2F7E-4D43-85BC-69235AF0B4DD}" srcId="{E8258ABD-49A8-4913-9115-73A3085B845F}" destId="{E67FB584-CD1D-4B65-BC68-CB8FE6BC5202}" srcOrd="3" destOrd="0" parTransId="{0B64D131-68A7-414E-9B69-3A9619D5E1C2}" sibTransId="{4127A0B3-CEDD-48D8-82F1-CB4915D7C3A1}"/>
    <dgm:cxn modelId="{1FD92586-A116-4A62-A6DD-5563D060B216}" type="presOf" srcId="{E8258ABD-49A8-4913-9115-73A3085B845F}" destId="{5785082E-06DF-4C59-99A8-1E6A20489612}" srcOrd="0" destOrd="0" presId="urn:microsoft.com/office/officeart/2005/8/layout/vList2"/>
    <dgm:cxn modelId="{77608888-90D7-43E9-BC75-397E5106B8C8}" type="presOf" srcId="{E1542322-FE7F-4E9E-A195-A1AEA2089BEA}" destId="{07456B6B-6BC1-4112-8CE1-837E345EF2EA}" srcOrd="0" destOrd="2" presId="urn:microsoft.com/office/officeart/2005/8/layout/vList2"/>
    <dgm:cxn modelId="{1387B399-11E8-4311-8FBF-7516BB5A0D74}" type="presOf" srcId="{0F87E338-93C6-4F65-B396-361C2D0CC653}" destId="{520D87D7-6B35-43FB-9170-2090924D5E88}" srcOrd="0" destOrd="2" presId="urn:microsoft.com/office/officeart/2005/8/layout/vList2"/>
    <dgm:cxn modelId="{D4ECFEAF-5D5E-42A6-88DA-F44B80872FD9}" type="presOf" srcId="{26CB4B25-55B6-475F-9F1B-737A9EFA08BE}" destId="{520D87D7-6B35-43FB-9170-2090924D5E88}" srcOrd="0" destOrd="1" presId="urn:microsoft.com/office/officeart/2005/8/layout/vList2"/>
    <dgm:cxn modelId="{9D9ACBBC-93DB-4F0A-83B5-6DB3B1D41BAF}" srcId="{A1D7E00C-8894-4B3C-AF47-77E4B094780F}" destId="{E1542322-FE7F-4E9E-A195-A1AEA2089BEA}" srcOrd="2" destOrd="0" parTransId="{B0BBB37D-813D-4806-978F-DED510A14168}" sibTransId="{A1312DDA-9B2E-4C5E-8ADE-D233E1B53078}"/>
    <dgm:cxn modelId="{373579C9-833F-418F-895E-F94289827210}" srcId="{E8258ABD-49A8-4913-9115-73A3085B845F}" destId="{EFCA06DE-1C18-4765-9FC6-92F9F8D7FEF0}" srcOrd="0" destOrd="0" parTransId="{F76F362F-740A-4F54-989F-20C6C6E87CA3}" sibTransId="{560C515B-9A84-4FC1-B085-E7A883137237}"/>
    <dgm:cxn modelId="{7B6217CE-1EFF-4A62-AE23-16CFE671C700}" type="presOf" srcId="{AFC47E18-DF81-45A1-A641-22A1071DAABD}" destId="{07456B6B-6BC1-4112-8CE1-837E345EF2EA}" srcOrd="0" destOrd="0" presId="urn:microsoft.com/office/officeart/2005/8/layout/vList2"/>
    <dgm:cxn modelId="{5574B5F1-0051-416A-B07C-F3309065F666}" srcId="{E8258ABD-49A8-4913-9115-73A3085B845F}" destId="{0F87E338-93C6-4F65-B396-361C2D0CC653}" srcOrd="2" destOrd="0" parTransId="{E4B15C3B-9C48-4480-BCEF-8A37B4A6DAE3}" sibTransId="{FBFE5617-0901-40FC-B8EF-7B99CB125074}"/>
    <dgm:cxn modelId="{80A87027-CBB6-42AA-BE6F-1D4BDC4CE7DB}" type="presParOf" srcId="{9CECBFB0-3E86-4E14-888C-563A4836FC4F}" destId="{D2E42FA8-0862-469B-82FE-ECEAF4DA46EC}" srcOrd="0" destOrd="0" presId="urn:microsoft.com/office/officeart/2005/8/layout/vList2"/>
    <dgm:cxn modelId="{AEC2A672-B6C6-486E-A139-61B7358DE3B4}" type="presParOf" srcId="{9CECBFB0-3E86-4E14-888C-563A4836FC4F}" destId="{07456B6B-6BC1-4112-8CE1-837E345EF2EA}" srcOrd="1" destOrd="0" presId="urn:microsoft.com/office/officeart/2005/8/layout/vList2"/>
    <dgm:cxn modelId="{D7584D6B-17BB-4A54-BE56-CD326FC69AF0}" type="presParOf" srcId="{9CECBFB0-3E86-4E14-888C-563A4836FC4F}" destId="{5785082E-06DF-4C59-99A8-1E6A20489612}" srcOrd="2" destOrd="0" presId="urn:microsoft.com/office/officeart/2005/8/layout/vList2"/>
    <dgm:cxn modelId="{22435A34-374C-4305-9ED8-AF606A48F061}" type="presParOf" srcId="{9CECBFB0-3E86-4E14-888C-563A4836FC4F}" destId="{520D87D7-6B35-43FB-9170-2090924D5E8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808693-A3DB-4647-9966-00172DF7225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ECFBC5EE-1C1F-46F6-B8AF-CAB9E97BB7AB}">
      <dgm:prSet phldrT="[Текст]"/>
      <dgm:spPr/>
      <dgm:t>
        <a:bodyPr/>
        <a:lstStyle/>
        <a:p>
          <a:r>
            <a:rPr lang="ru-RU" b="0" dirty="0"/>
            <a:t>Функции для работы на РСВ</a:t>
          </a:r>
        </a:p>
      </dgm:t>
    </dgm:pt>
    <dgm:pt modelId="{A9762FBE-285D-40E8-9F69-94B062BD90E9}" type="parTrans" cxnId="{51849072-622F-4C9E-8DEE-AABC08425117}">
      <dgm:prSet/>
      <dgm:spPr/>
      <dgm:t>
        <a:bodyPr/>
        <a:lstStyle/>
        <a:p>
          <a:endParaRPr lang="ru-RU"/>
        </a:p>
      </dgm:t>
    </dgm:pt>
    <dgm:pt modelId="{C5A94240-940F-41E9-B0E9-535E74E7861D}" type="sibTrans" cxnId="{51849072-622F-4C9E-8DEE-AABC08425117}">
      <dgm:prSet/>
      <dgm:spPr/>
      <dgm:t>
        <a:bodyPr/>
        <a:lstStyle/>
        <a:p>
          <a:endParaRPr lang="ru-RU"/>
        </a:p>
      </dgm:t>
    </dgm:pt>
    <dgm:pt modelId="{77BD3F3C-2CB6-475C-AB54-DB4183B39BA7}">
      <dgm:prSet phldrT="[Текст]"/>
      <dgm:spPr/>
      <dgm:t>
        <a:bodyPr/>
        <a:lstStyle/>
        <a:p>
          <a:r>
            <a:rPr lang="ru-RU" b="0" i="0" baseline="0" dirty="0"/>
            <a:t>Построение ХОПЗ ТЭС, ГТПГ и любой единицы оборудования</a:t>
          </a:r>
        </a:p>
      </dgm:t>
    </dgm:pt>
    <dgm:pt modelId="{34C82AB5-1626-41EF-A66D-9AB3C8CF8209}" type="parTrans" cxnId="{82E42405-E069-48FD-8DF1-F0BA9FD3A130}">
      <dgm:prSet/>
      <dgm:spPr/>
      <dgm:t>
        <a:bodyPr/>
        <a:lstStyle/>
        <a:p>
          <a:endParaRPr lang="ru-RU"/>
        </a:p>
      </dgm:t>
    </dgm:pt>
    <dgm:pt modelId="{C24FAF46-94B8-42A8-863D-DA990BBE142F}" type="sibTrans" cxnId="{82E42405-E069-48FD-8DF1-F0BA9FD3A130}">
      <dgm:prSet/>
      <dgm:spPr/>
      <dgm:t>
        <a:bodyPr/>
        <a:lstStyle/>
        <a:p>
          <a:endParaRPr lang="ru-RU"/>
        </a:p>
      </dgm:t>
    </dgm:pt>
    <dgm:pt modelId="{A42F3973-D810-4019-928E-71CD6D63B59A}">
      <dgm:prSet phldrT="[Текст]"/>
      <dgm:spPr/>
      <dgm:t>
        <a:bodyPr/>
        <a:lstStyle/>
        <a:p>
          <a:r>
            <a:rPr lang="ru-RU" b="0" i="0" baseline="0" dirty="0"/>
            <a:t>Расчёт себестоимости производства электроэнергии в конденсационном диапазоне</a:t>
          </a:r>
        </a:p>
      </dgm:t>
    </dgm:pt>
    <dgm:pt modelId="{67577AFE-56FE-4458-8E7E-B818D6CE03A5}" type="parTrans" cxnId="{C4A7A23D-BE86-46A1-9853-68C649F7BD2A}">
      <dgm:prSet/>
      <dgm:spPr/>
      <dgm:t>
        <a:bodyPr/>
        <a:lstStyle/>
        <a:p>
          <a:endParaRPr lang="ru-RU"/>
        </a:p>
      </dgm:t>
    </dgm:pt>
    <dgm:pt modelId="{D301ED18-5EF5-4025-85F6-755F271C5A04}" type="sibTrans" cxnId="{C4A7A23D-BE86-46A1-9853-68C649F7BD2A}">
      <dgm:prSet/>
      <dgm:spPr/>
      <dgm:t>
        <a:bodyPr/>
        <a:lstStyle/>
        <a:p>
          <a:endParaRPr lang="ru-RU"/>
        </a:p>
      </dgm:t>
    </dgm:pt>
    <dgm:pt modelId="{B6CDB2CD-DD1E-4646-9C39-D685A3280F7F}">
      <dgm:prSet phldrT="[Текст]"/>
      <dgm:spPr/>
      <dgm:t>
        <a:bodyPr/>
        <a:lstStyle/>
        <a:p>
          <a:r>
            <a:rPr lang="ru-RU" b="0" i="0" baseline="0" dirty="0"/>
            <a:t>Определение рабочего диапазона ТЭС по электрической мощности</a:t>
          </a:r>
        </a:p>
      </dgm:t>
    </dgm:pt>
    <dgm:pt modelId="{C472B705-BAF0-45F7-914B-50FB5CBF4E3E}" type="parTrans" cxnId="{6DE16779-33E6-438B-BC02-F5C68FAAC9F5}">
      <dgm:prSet/>
      <dgm:spPr/>
      <dgm:t>
        <a:bodyPr/>
        <a:lstStyle/>
        <a:p>
          <a:endParaRPr lang="ru-RU"/>
        </a:p>
      </dgm:t>
    </dgm:pt>
    <dgm:pt modelId="{3FAF58CF-A7BC-4C1B-8424-BCDD0E1B03BF}" type="sibTrans" cxnId="{6DE16779-33E6-438B-BC02-F5C68FAAC9F5}">
      <dgm:prSet/>
      <dgm:spPr/>
      <dgm:t>
        <a:bodyPr/>
        <a:lstStyle/>
        <a:p>
          <a:endParaRPr lang="ru-RU"/>
        </a:p>
      </dgm:t>
    </dgm:pt>
    <dgm:pt modelId="{0ACE3EAA-C0F2-4E3B-93A8-D24728458DBD}">
      <dgm:prSet phldrT="[Текст]"/>
      <dgm:spPr/>
      <dgm:t>
        <a:bodyPr/>
        <a:lstStyle/>
        <a:p>
          <a:r>
            <a:rPr lang="ru-RU" b="0" i="0" baseline="0" dirty="0"/>
            <a:t>Расчёт параметров оптимальной ценовой заявки для ОРЭ</a:t>
          </a:r>
        </a:p>
      </dgm:t>
    </dgm:pt>
    <dgm:pt modelId="{BBB27755-776B-4C3D-8AF6-2FAD7745D1B4}" type="parTrans" cxnId="{D8F89407-4F08-412B-A9CA-2F0158719950}">
      <dgm:prSet/>
      <dgm:spPr/>
      <dgm:t>
        <a:bodyPr/>
        <a:lstStyle/>
        <a:p>
          <a:endParaRPr lang="ru-RU"/>
        </a:p>
      </dgm:t>
    </dgm:pt>
    <dgm:pt modelId="{2BDE971C-2756-431D-B933-978483ABB733}" type="sibTrans" cxnId="{D8F89407-4F08-412B-A9CA-2F0158719950}">
      <dgm:prSet/>
      <dgm:spPr/>
      <dgm:t>
        <a:bodyPr/>
        <a:lstStyle/>
        <a:p>
          <a:endParaRPr lang="ru-RU"/>
        </a:p>
      </dgm:t>
    </dgm:pt>
    <dgm:pt modelId="{4E243136-C03A-4461-B061-A167D770D285}">
      <dgm:prSet phldrT="[Текст]"/>
      <dgm:spPr/>
      <dgm:t>
        <a:bodyPr/>
        <a:lstStyle/>
        <a:p>
          <a:r>
            <a:rPr lang="ru-RU" b="0" i="0" baseline="0" dirty="0"/>
            <a:t>Построение ХОПЗ без приобретения и настройки оптимизационного модуля</a:t>
          </a:r>
        </a:p>
      </dgm:t>
    </dgm:pt>
    <dgm:pt modelId="{0C9DCE25-7D99-40D7-AE83-C69EDF1A5611}" type="parTrans" cxnId="{1795B5AE-4971-4372-9780-D2127F6A0E54}">
      <dgm:prSet/>
      <dgm:spPr/>
      <dgm:t>
        <a:bodyPr/>
        <a:lstStyle/>
        <a:p>
          <a:endParaRPr lang="ru-RU"/>
        </a:p>
      </dgm:t>
    </dgm:pt>
    <dgm:pt modelId="{7054AAD9-E743-47C7-826A-CEFD9543B9BF}" type="sibTrans" cxnId="{1795B5AE-4971-4372-9780-D2127F6A0E54}">
      <dgm:prSet/>
      <dgm:spPr/>
      <dgm:t>
        <a:bodyPr/>
        <a:lstStyle/>
        <a:p>
          <a:endParaRPr lang="ru-RU"/>
        </a:p>
      </dgm:t>
    </dgm:pt>
    <dgm:pt modelId="{D0B55A1C-F73C-462E-A576-77AEEC97E7AC}" type="pres">
      <dgm:prSet presAssocID="{C2808693-A3DB-4647-9966-00172DF72258}" presName="linear" presStyleCnt="0">
        <dgm:presLayoutVars>
          <dgm:animLvl val="lvl"/>
          <dgm:resizeHandles val="exact"/>
        </dgm:presLayoutVars>
      </dgm:prSet>
      <dgm:spPr/>
    </dgm:pt>
    <dgm:pt modelId="{C8DC7D1E-C9E2-4687-B034-880C05FA99FB}" type="pres">
      <dgm:prSet presAssocID="{ECFBC5EE-1C1F-46F6-B8AF-CAB9E97BB7AB}" presName="parentText" presStyleLbl="node1" presStyleIdx="0" presStyleCnt="2" custLinFactNeighborX="-1408">
        <dgm:presLayoutVars>
          <dgm:chMax val="0"/>
          <dgm:bulletEnabled val="1"/>
        </dgm:presLayoutVars>
      </dgm:prSet>
      <dgm:spPr/>
    </dgm:pt>
    <dgm:pt modelId="{8394D042-818D-4752-A75D-90B72853169B}" type="pres">
      <dgm:prSet presAssocID="{ECFBC5EE-1C1F-46F6-B8AF-CAB9E97BB7AB}" presName="childText" presStyleLbl="revTx" presStyleIdx="0" presStyleCnt="1">
        <dgm:presLayoutVars>
          <dgm:bulletEnabled val="1"/>
        </dgm:presLayoutVars>
      </dgm:prSet>
      <dgm:spPr/>
    </dgm:pt>
    <dgm:pt modelId="{2D551961-38D7-4CD7-AF6F-CBAD67344015}" type="pres">
      <dgm:prSet presAssocID="{4E243136-C03A-4461-B061-A167D770D285}" presName="parentText" presStyleLbl="node1" presStyleIdx="1" presStyleCnt="2">
        <dgm:presLayoutVars>
          <dgm:chMax val="0"/>
          <dgm:bulletEnabled val="1"/>
        </dgm:presLayoutVars>
      </dgm:prSet>
      <dgm:spPr/>
    </dgm:pt>
  </dgm:ptLst>
  <dgm:cxnLst>
    <dgm:cxn modelId="{82E42405-E069-48FD-8DF1-F0BA9FD3A130}" srcId="{ECFBC5EE-1C1F-46F6-B8AF-CAB9E97BB7AB}" destId="{77BD3F3C-2CB6-475C-AB54-DB4183B39BA7}" srcOrd="0" destOrd="0" parTransId="{34C82AB5-1626-41EF-A66D-9AB3C8CF8209}" sibTransId="{C24FAF46-94B8-42A8-863D-DA990BBE142F}"/>
    <dgm:cxn modelId="{D8F89407-4F08-412B-A9CA-2F0158719950}" srcId="{ECFBC5EE-1C1F-46F6-B8AF-CAB9E97BB7AB}" destId="{0ACE3EAA-C0F2-4E3B-93A8-D24728458DBD}" srcOrd="3" destOrd="0" parTransId="{BBB27755-776B-4C3D-8AF6-2FAD7745D1B4}" sibTransId="{2BDE971C-2756-431D-B933-978483ABB733}"/>
    <dgm:cxn modelId="{E4E84E10-B629-495F-B51C-1B699779C8FB}" type="presOf" srcId="{A42F3973-D810-4019-928E-71CD6D63B59A}" destId="{8394D042-818D-4752-A75D-90B72853169B}" srcOrd="0" destOrd="1" presId="urn:microsoft.com/office/officeart/2005/8/layout/vList2"/>
    <dgm:cxn modelId="{C4A7A23D-BE86-46A1-9853-68C649F7BD2A}" srcId="{ECFBC5EE-1C1F-46F6-B8AF-CAB9E97BB7AB}" destId="{A42F3973-D810-4019-928E-71CD6D63B59A}" srcOrd="1" destOrd="0" parTransId="{67577AFE-56FE-4458-8E7E-B818D6CE03A5}" sibTransId="{D301ED18-5EF5-4025-85F6-755F271C5A04}"/>
    <dgm:cxn modelId="{51849072-622F-4C9E-8DEE-AABC08425117}" srcId="{C2808693-A3DB-4647-9966-00172DF72258}" destId="{ECFBC5EE-1C1F-46F6-B8AF-CAB9E97BB7AB}" srcOrd="0" destOrd="0" parTransId="{A9762FBE-285D-40E8-9F69-94B062BD90E9}" sibTransId="{C5A94240-940F-41E9-B0E9-535E74E7861D}"/>
    <dgm:cxn modelId="{DED3A254-EE19-4D1A-994F-9E0D129EB318}" type="presOf" srcId="{B6CDB2CD-DD1E-4646-9C39-D685A3280F7F}" destId="{8394D042-818D-4752-A75D-90B72853169B}" srcOrd="0" destOrd="2" presId="urn:microsoft.com/office/officeart/2005/8/layout/vList2"/>
    <dgm:cxn modelId="{D8C39575-F20E-411F-92E7-0AC58A0271E5}" type="presOf" srcId="{0ACE3EAA-C0F2-4E3B-93A8-D24728458DBD}" destId="{8394D042-818D-4752-A75D-90B72853169B}" srcOrd="0" destOrd="3" presId="urn:microsoft.com/office/officeart/2005/8/layout/vList2"/>
    <dgm:cxn modelId="{6DE16779-33E6-438B-BC02-F5C68FAAC9F5}" srcId="{ECFBC5EE-1C1F-46F6-B8AF-CAB9E97BB7AB}" destId="{B6CDB2CD-DD1E-4646-9C39-D685A3280F7F}" srcOrd="2" destOrd="0" parTransId="{C472B705-BAF0-45F7-914B-50FB5CBF4E3E}" sibTransId="{3FAF58CF-A7BC-4C1B-8424-BCDD0E1B03BF}"/>
    <dgm:cxn modelId="{FED9C6A7-BA2D-4143-94FF-73953E10763F}" type="presOf" srcId="{C2808693-A3DB-4647-9966-00172DF72258}" destId="{D0B55A1C-F73C-462E-A576-77AEEC97E7AC}" srcOrd="0" destOrd="0" presId="urn:microsoft.com/office/officeart/2005/8/layout/vList2"/>
    <dgm:cxn modelId="{C055B4AA-DF9C-4D6F-B154-FF2A4D5DBA6D}" type="presOf" srcId="{77BD3F3C-2CB6-475C-AB54-DB4183B39BA7}" destId="{8394D042-818D-4752-A75D-90B72853169B}" srcOrd="0" destOrd="0" presId="urn:microsoft.com/office/officeart/2005/8/layout/vList2"/>
    <dgm:cxn modelId="{1795B5AE-4971-4372-9780-D2127F6A0E54}" srcId="{C2808693-A3DB-4647-9966-00172DF72258}" destId="{4E243136-C03A-4461-B061-A167D770D285}" srcOrd="1" destOrd="0" parTransId="{0C9DCE25-7D99-40D7-AE83-C69EDF1A5611}" sibTransId="{7054AAD9-E743-47C7-826A-CEFD9543B9BF}"/>
    <dgm:cxn modelId="{C037C2ED-3334-4AC1-B4C9-5C1C995448E5}" type="presOf" srcId="{4E243136-C03A-4461-B061-A167D770D285}" destId="{2D551961-38D7-4CD7-AF6F-CBAD67344015}" srcOrd="0" destOrd="0" presId="urn:microsoft.com/office/officeart/2005/8/layout/vList2"/>
    <dgm:cxn modelId="{8116DCF3-5D45-4C56-9421-F8FE80B55143}" type="presOf" srcId="{ECFBC5EE-1C1F-46F6-B8AF-CAB9E97BB7AB}" destId="{C8DC7D1E-C9E2-4687-B034-880C05FA99FB}" srcOrd="0" destOrd="0" presId="urn:microsoft.com/office/officeart/2005/8/layout/vList2"/>
    <dgm:cxn modelId="{41F10B23-4BC4-41BE-A3F7-D33CC3EBF46E}" type="presParOf" srcId="{D0B55A1C-F73C-462E-A576-77AEEC97E7AC}" destId="{C8DC7D1E-C9E2-4687-B034-880C05FA99FB}" srcOrd="0" destOrd="0" presId="urn:microsoft.com/office/officeart/2005/8/layout/vList2"/>
    <dgm:cxn modelId="{64646112-F2D6-4AF9-AC79-66323A1828C8}" type="presParOf" srcId="{D0B55A1C-F73C-462E-A576-77AEEC97E7AC}" destId="{8394D042-818D-4752-A75D-90B72853169B}" srcOrd="1" destOrd="0" presId="urn:microsoft.com/office/officeart/2005/8/layout/vList2"/>
    <dgm:cxn modelId="{88DA5DD3-3593-42B7-8ED3-E17266D93478}" type="presParOf" srcId="{D0B55A1C-F73C-462E-A576-77AEEC97E7AC}" destId="{2D551961-38D7-4CD7-AF6F-CBAD6734401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3276C-29F1-4CF1-8496-A4AC0BDC90C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DC75E02D-6993-4908-BD30-CA3DB4D8F9B4}">
      <dgm:prSet/>
      <dgm:spPr/>
      <dgm:t>
        <a:bodyPr/>
        <a:lstStyle/>
        <a:p>
          <a:pPr rtl="0"/>
          <a:r>
            <a:rPr lang="ru-RU" b="0" dirty="0"/>
            <a:t>Характеристика   затрат</a:t>
          </a:r>
          <a:endParaRPr lang="ru-RU" dirty="0"/>
        </a:p>
      </dgm:t>
    </dgm:pt>
    <dgm:pt modelId="{3B1AC12F-4BA0-4AEE-97B3-7571C45A6585}" type="parTrans" cxnId="{DA954BD1-419D-4D2B-B072-0D6A01F4885F}">
      <dgm:prSet/>
      <dgm:spPr/>
      <dgm:t>
        <a:bodyPr/>
        <a:lstStyle/>
        <a:p>
          <a:endParaRPr lang="ru-RU"/>
        </a:p>
      </dgm:t>
    </dgm:pt>
    <dgm:pt modelId="{4D9993C6-821E-4474-B6AD-AB193AC63E81}" type="sibTrans" cxnId="{DA954BD1-419D-4D2B-B072-0D6A01F4885F}">
      <dgm:prSet/>
      <dgm:spPr/>
      <dgm:t>
        <a:bodyPr/>
        <a:lstStyle/>
        <a:p>
          <a:endParaRPr lang="ru-RU"/>
        </a:p>
      </dgm:t>
    </dgm:pt>
    <dgm:pt modelId="{7E14A992-4FD6-423C-9516-FEB23591A51A}">
      <dgm:prSet/>
      <dgm:spPr/>
      <dgm:t>
        <a:bodyPr/>
        <a:lstStyle/>
        <a:p>
          <a:pPr rtl="0"/>
          <a:r>
            <a:rPr lang="ru-RU" b="1" dirty="0"/>
            <a:t> </a:t>
          </a:r>
          <a:r>
            <a:rPr lang="ru-RU" dirty="0"/>
            <a:t>график зависимости часовых затрат на расходуемое топливо от электрической мощности станции </a:t>
          </a:r>
        </a:p>
      </dgm:t>
    </dgm:pt>
    <dgm:pt modelId="{03046BA3-AA2A-4624-853B-A09CF99E59E0}" type="parTrans" cxnId="{6B93E6E7-D25A-4AC6-A074-AE0F623BC3E7}">
      <dgm:prSet/>
      <dgm:spPr/>
      <dgm:t>
        <a:bodyPr/>
        <a:lstStyle/>
        <a:p>
          <a:endParaRPr lang="ru-RU"/>
        </a:p>
      </dgm:t>
    </dgm:pt>
    <dgm:pt modelId="{5226BBE5-01F8-4796-924C-BA9FB77282F8}" type="sibTrans" cxnId="{6B93E6E7-D25A-4AC6-A074-AE0F623BC3E7}">
      <dgm:prSet/>
      <dgm:spPr/>
      <dgm:t>
        <a:bodyPr/>
        <a:lstStyle/>
        <a:p>
          <a:endParaRPr lang="ru-RU"/>
        </a:p>
      </dgm:t>
    </dgm:pt>
    <dgm:pt modelId="{878E24D5-2F6A-4AB3-BE33-222500A41CD8}">
      <dgm:prSet/>
      <dgm:spPr/>
      <dgm:t>
        <a:bodyPr/>
        <a:lstStyle/>
        <a:p>
          <a:pPr rtl="0"/>
          <a:r>
            <a:rPr lang="ru-RU" b="0" dirty="0"/>
            <a:t>Относительный прирост затрат</a:t>
          </a:r>
        </a:p>
      </dgm:t>
    </dgm:pt>
    <dgm:pt modelId="{FE0D41B9-60AC-4EEB-AA72-72DCE162515B}" type="parTrans" cxnId="{8CE4C1F5-03A0-4B49-86EB-64C86F14EF1B}">
      <dgm:prSet/>
      <dgm:spPr/>
      <dgm:t>
        <a:bodyPr/>
        <a:lstStyle/>
        <a:p>
          <a:endParaRPr lang="ru-RU"/>
        </a:p>
      </dgm:t>
    </dgm:pt>
    <dgm:pt modelId="{E7F44982-0018-4F6A-933F-D9B0D1AA6141}" type="sibTrans" cxnId="{8CE4C1F5-03A0-4B49-86EB-64C86F14EF1B}">
      <dgm:prSet/>
      <dgm:spPr/>
      <dgm:t>
        <a:bodyPr/>
        <a:lstStyle/>
        <a:p>
          <a:endParaRPr lang="ru-RU"/>
        </a:p>
      </dgm:t>
    </dgm:pt>
    <dgm:pt modelId="{A99D087E-81EA-47A5-891B-8698CAD6A4FF}">
      <dgm:prSet/>
      <dgm:spPr/>
      <dgm:t>
        <a:bodyPr/>
        <a:lstStyle/>
        <a:p>
          <a:pPr rtl="0"/>
          <a:r>
            <a:rPr lang="ru-RU" dirty="0"/>
            <a:t>дополнительные  затраты  на   энергоресурсы (</a:t>
          </a:r>
          <a:r>
            <a:rPr lang="ru-RU" dirty="0" err="1"/>
            <a:t>себест-ть</a:t>
          </a:r>
          <a:r>
            <a:rPr lang="ru-RU" dirty="0"/>
            <a:t> по ТС) при изменении мощности на 1 МВт</a:t>
          </a:r>
        </a:p>
      </dgm:t>
    </dgm:pt>
    <dgm:pt modelId="{2FE342CB-7C68-4830-8FBB-E4E5039C85E0}" type="parTrans" cxnId="{9D45C0F1-164F-4150-85AE-2BA9D117EFF8}">
      <dgm:prSet/>
      <dgm:spPr/>
      <dgm:t>
        <a:bodyPr/>
        <a:lstStyle/>
        <a:p>
          <a:endParaRPr lang="ru-RU"/>
        </a:p>
      </dgm:t>
    </dgm:pt>
    <dgm:pt modelId="{548081FD-5B4D-437C-AE65-4F6FB7CA3F71}" type="sibTrans" cxnId="{9D45C0F1-164F-4150-85AE-2BA9D117EFF8}">
      <dgm:prSet/>
      <dgm:spPr/>
      <dgm:t>
        <a:bodyPr/>
        <a:lstStyle/>
        <a:p>
          <a:endParaRPr lang="ru-RU"/>
        </a:p>
      </dgm:t>
    </dgm:pt>
    <dgm:pt modelId="{7C30DF2E-C9ED-4926-9F8B-571EA579DE13}">
      <dgm:prSet/>
      <dgm:spPr/>
      <dgm:t>
        <a:bodyPr/>
        <a:lstStyle/>
        <a:p>
          <a:pPr rtl="0"/>
          <a:r>
            <a:rPr lang="ru-RU" b="0" dirty="0"/>
            <a:t>ХОПЗ</a:t>
          </a:r>
        </a:p>
      </dgm:t>
    </dgm:pt>
    <dgm:pt modelId="{EF0EB35E-0797-41B6-A989-58732B086020}" type="parTrans" cxnId="{BD38F9F9-21E1-4313-88DF-13A2C9E3CF44}">
      <dgm:prSet/>
      <dgm:spPr/>
      <dgm:t>
        <a:bodyPr/>
        <a:lstStyle/>
        <a:p>
          <a:endParaRPr lang="ru-RU"/>
        </a:p>
      </dgm:t>
    </dgm:pt>
    <dgm:pt modelId="{9FC9534E-6761-42BE-BAEB-646E05F9066F}" type="sibTrans" cxnId="{BD38F9F9-21E1-4313-88DF-13A2C9E3CF44}">
      <dgm:prSet/>
      <dgm:spPr/>
      <dgm:t>
        <a:bodyPr/>
        <a:lstStyle/>
        <a:p>
          <a:endParaRPr lang="ru-RU"/>
        </a:p>
      </dgm:t>
    </dgm:pt>
    <dgm:pt modelId="{908E7C53-EEEE-4F1A-9158-F93D74820FF2}">
      <dgm:prSet/>
      <dgm:spPr/>
      <dgm:t>
        <a:bodyPr/>
        <a:lstStyle/>
        <a:p>
          <a:pPr rtl="0"/>
          <a:r>
            <a:rPr lang="ru-RU" dirty="0"/>
            <a:t>график   зависимости относительного прироста затрат от электрической мощности станции</a:t>
          </a:r>
        </a:p>
      </dgm:t>
    </dgm:pt>
    <dgm:pt modelId="{9772230D-EE08-4ED1-8AE1-D33F6C593EC1}" type="parTrans" cxnId="{32BAB81D-42FD-4784-9002-224561C186AB}">
      <dgm:prSet/>
      <dgm:spPr/>
      <dgm:t>
        <a:bodyPr/>
        <a:lstStyle/>
        <a:p>
          <a:endParaRPr lang="ru-RU"/>
        </a:p>
      </dgm:t>
    </dgm:pt>
    <dgm:pt modelId="{9673E63D-38E3-4695-B14D-8A9438D1DB85}" type="sibTrans" cxnId="{32BAB81D-42FD-4784-9002-224561C186AB}">
      <dgm:prSet/>
      <dgm:spPr/>
      <dgm:t>
        <a:bodyPr/>
        <a:lstStyle/>
        <a:p>
          <a:endParaRPr lang="ru-RU"/>
        </a:p>
      </dgm:t>
    </dgm:pt>
    <dgm:pt modelId="{D2545CFC-AE3D-401B-A8E4-E407A7F3E2E7}" type="pres">
      <dgm:prSet presAssocID="{1323276C-29F1-4CF1-8496-A4AC0BDC90C2}" presName="Name0" presStyleCnt="0">
        <dgm:presLayoutVars>
          <dgm:dir/>
          <dgm:animLvl val="lvl"/>
          <dgm:resizeHandles val="exact"/>
        </dgm:presLayoutVars>
      </dgm:prSet>
      <dgm:spPr/>
    </dgm:pt>
    <dgm:pt modelId="{6C792EE9-31BC-43E1-93E1-769062622D60}" type="pres">
      <dgm:prSet presAssocID="{DC75E02D-6993-4908-BD30-CA3DB4D8F9B4}" presName="linNode" presStyleCnt="0"/>
      <dgm:spPr/>
    </dgm:pt>
    <dgm:pt modelId="{88A859C5-97C5-4CC7-865C-F4BB1CA964D7}" type="pres">
      <dgm:prSet presAssocID="{DC75E02D-6993-4908-BD30-CA3DB4D8F9B4}" presName="parentText" presStyleLbl="node1" presStyleIdx="0" presStyleCnt="3" custScaleX="90909" custScaleY="90909">
        <dgm:presLayoutVars>
          <dgm:chMax val="1"/>
          <dgm:bulletEnabled val="1"/>
        </dgm:presLayoutVars>
      </dgm:prSet>
      <dgm:spPr/>
    </dgm:pt>
    <dgm:pt modelId="{9AD534D8-5A83-4983-8E96-79D7C9220DED}" type="pres">
      <dgm:prSet presAssocID="{DC75E02D-6993-4908-BD30-CA3DB4D8F9B4}" presName="descendantText" presStyleLbl="alignAccFollowNode1" presStyleIdx="0" presStyleCnt="3">
        <dgm:presLayoutVars>
          <dgm:bulletEnabled val="1"/>
        </dgm:presLayoutVars>
      </dgm:prSet>
      <dgm:spPr/>
    </dgm:pt>
    <dgm:pt modelId="{E9F65828-D9FF-43E1-BB31-610689ED302E}" type="pres">
      <dgm:prSet presAssocID="{4D9993C6-821E-4474-B6AD-AB193AC63E81}" presName="sp" presStyleCnt="0"/>
      <dgm:spPr/>
    </dgm:pt>
    <dgm:pt modelId="{52790895-6189-445F-9867-B419E2216F96}" type="pres">
      <dgm:prSet presAssocID="{878E24D5-2F6A-4AB3-BE33-222500A41CD8}" presName="linNode" presStyleCnt="0"/>
      <dgm:spPr/>
    </dgm:pt>
    <dgm:pt modelId="{BABFCAF4-DEE3-46CC-A05C-2157ADF25663}" type="pres">
      <dgm:prSet presAssocID="{878E24D5-2F6A-4AB3-BE33-222500A41CD8}" presName="parentText" presStyleLbl="node1" presStyleIdx="1" presStyleCnt="3" custScaleX="90909" custScaleY="90909">
        <dgm:presLayoutVars>
          <dgm:chMax val="1"/>
          <dgm:bulletEnabled val="1"/>
        </dgm:presLayoutVars>
      </dgm:prSet>
      <dgm:spPr/>
    </dgm:pt>
    <dgm:pt modelId="{3691FBF3-C2C3-45C1-9DED-E9ABB2448D1F}" type="pres">
      <dgm:prSet presAssocID="{878E24D5-2F6A-4AB3-BE33-222500A41CD8}" presName="descendantText" presStyleLbl="alignAccFollowNode1" presStyleIdx="1" presStyleCnt="3">
        <dgm:presLayoutVars>
          <dgm:bulletEnabled val="1"/>
        </dgm:presLayoutVars>
      </dgm:prSet>
      <dgm:spPr/>
    </dgm:pt>
    <dgm:pt modelId="{9790A391-EEC8-460D-A82B-F04CA94D3847}" type="pres">
      <dgm:prSet presAssocID="{E7F44982-0018-4F6A-933F-D9B0D1AA6141}" presName="sp" presStyleCnt="0"/>
      <dgm:spPr/>
    </dgm:pt>
    <dgm:pt modelId="{C947B2B5-2EBE-486F-8C98-7848B6F840B4}" type="pres">
      <dgm:prSet presAssocID="{7C30DF2E-C9ED-4926-9F8B-571EA579DE13}" presName="linNode" presStyleCnt="0"/>
      <dgm:spPr/>
    </dgm:pt>
    <dgm:pt modelId="{615C797F-24B4-4133-B42E-85349877040B}" type="pres">
      <dgm:prSet presAssocID="{7C30DF2E-C9ED-4926-9F8B-571EA579DE13}" presName="parentText" presStyleLbl="node1" presStyleIdx="2" presStyleCnt="3" custScaleX="90909" custScaleY="90909">
        <dgm:presLayoutVars>
          <dgm:chMax val="1"/>
          <dgm:bulletEnabled val="1"/>
        </dgm:presLayoutVars>
      </dgm:prSet>
      <dgm:spPr/>
    </dgm:pt>
    <dgm:pt modelId="{06CC998A-4961-412A-A069-C1CF36FC9567}" type="pres">
      <dgm:prSet presAssocID="{7C30DF2E-C9ED-4926-9F8B-571EA579DE13}" presName="descendantText" presStyleLbl="alignAccFollowNode1" presStyleIdx="2" presStyleCnt="3">
        <dgm:presLayoutVars>
          <dgm:bulletEnabled val="1"/>
        </dgm:presLayoutVars>
      </dgm:prSet>
      <dgm:spPr/>
    </dgm:pt>
  </dgm:ptLst>
  <dgm:cxnLst>
    <dgm:cxn modelId="{DCB35E04-2835-4967-836C-C7D23F928A88}" type="presOf" srcId="{908E7C53-EEEE-4F1A-9158-F93D74820FF2}" destId="{06CC998A-4961-412A-A069-C1CF36FC9567}" srcOrd="0" destOrd="0" presId="urn:microsoft.com/office/officeart/2005/8/layout/vList5"/>
    <dgm:cxn modelId="{0929140A-5D4E-411A-9E0D-00C1D5195905}" type="presOf" srcId="{1323276C-29F1-4CF1-8496-A4AC0BDC90C2}" destId="{D2545CFC-AE3D-401B-A8E4-E407A7F3E2E7}" srcOrd="0" destOrd="0" presId="urn:microsoft.com/office/officeart/2005/8/layout/vList5"/>
    <dgm:cxn modelId="{32BAB81D-42FD-4784-9002-224561C186AB}" srcId="{7C30DF2E-C9ED-4926-9F8B-571EA579DE13}" destId="{908E7C53-EEEE-4F1A-9158-F93D74820FF2}" srcOrd="0" destOrd="0" parTransId="{9772230D-EE08-4ED1-8AE1-D33F6C593EC1}" sibTransId="{9673E63D-38E3-4695-B14D-8A9438D1DB85}"/>
    <dgm:cxn modelId="{F5ED2441-9A87-4EE8-9A7E-90D7CDAA3FC8}" type="presOf" srcId="{7C30DF2E-C9ED-4926-9F8B-571EA579DE13}" destId="{615C797F-24B4-4133-B42E-85349877040B}" srcOrd="0" destOrd="0" presId="urn:microsoft.com/office/officeart/2005/8/layout/vList5"/>
    <dgm:cxn modelId="{C9557287-A4DC-4F59-A772-FEE385DCAF20}" type="presOf" srcId="{878E24D5-2F6A-4AB3-BE33-222500A41CD8}" destId="{BABFCAF4-DEE3-46CC-A05C-2157ADF25663}" srcOrd="0" destOrd="0" presId="urn:microsoft.com/office/officeart/2005/8/layout/vList5"/>
    <dgm:cxn modelId="{EB7BE6A5-8EC8-4F82-A4B0-3A466D9FDD7A}" type="presOf" srcId="{7E14A992-4FD6-423C-9516-FEB23591A51A}" destId="{9AD534D8-5A83-4983-8E96-79D7C9220DED}" srcOrd="0" destOrd="0" presId="urn:microsoft.com/office/officeart/2005/8/layout/vList5"/>
    <dgm:cxn modelId="{8E68A9B8-5ABC-488A-9779-DAA798184DFF}" type="presOf" srcId="{DC75E02D-6993-4908-BD30-CA3DB4D8F9B4}" destId="{88A859C5-97C5-4CC7-865C-F4BB1CA964D7}" srcOrd="0" destOrd="0" presId="urn:microsoft.com/office/officeart/2005/8/layout/vList5"/>
    <dgm:cxn modelId="{DA954BD1-419D-4D2B-B072-0D6A01F4885F}" srcId="{1323276C-29F1-4CF1-8496-A4AC0BDC90C2}" destId="{DC75E02D-6993-4908-BD30-CA3DB4D8F9B4}" srcOrd="0" destOrd="0" parTransId="{3B1AC12F-4BA0-4AEE-97B3-7571C45A6585}" sibTransId="{4D9993C6-821E-4474-B6AD-AB193AC63E81}"/>
    <dgm:cxn modelId="{6B93E6E7-D25A-4AC6-A074-AE0F623BC3E7}" srcId="{DC75E02D-6993-4908-BD30-CA3DB4D8F9B4}" destId="{7E14A992-4FD6-423C-9516-FEB23591A51A}" srcOrd="0" destOrd="0" parTransId="{03046BA3-AA2A-4624-853B-A09CF99E59E0}" sibTransId="{5226BBE5-01F8-4796-924C-BA9FB77282F8}"/>
    <dgm:cxn modelId="{9D45C0F1-164F-4150-85AE-2BA9D117EFF8}" srcId="{878E24D5-2F6A-4AB3-BE33-222500A41CD8}" destId="{A99D087E-81EA-47A5-891B-8698CAD6A4FF}" srcOrd="0" destOrd="0" parTransId="{2FE342CB-7C68-4830-8FBB-E4E5039C85E0}" sibTransId="{548081FD-5B4D-437C-AE65-4F6FB7CA3F71}"/>
    <dgm:cxn modelId="{8CE4C1F5-03A0-4B49-86EB-64C86F14EF1B}" srcId="{1323276C-29F1-4CF1-8496-A4AC0BDC90C2}" destId="{878E24D5-2F6A-4AB3-BE33-222500A41CD8}" srcOrd="1" destOrd="0" parTransId="{FE0D41B9-60AC-4EEB-AA72-72DCE162515B}" sibTransId="{E7F44982-0018-4F6A-933F-D9B0D1AA6141}"/>
    <dgm:cxn modelId="{BD38F9F9-21E1-4313-88DF-13A2C9E3CF44}" srcId="{1323276C-29F1-4CF1-8496-A4AC0BDC90C2}" destId="{7C30DF2E-C9ED-4926-9F8B-571EA579DE13}" srcOrd="2" destOrd="0" parTransId="{EF0EB35E-0797-41B6-A989-58732B086020}" sibTransId="{9FC9534E-6761-42BE-BAEB-646E05F9066F}"/>
    <dgm:cxn modelId="{6AEA53FB-B941-4A9A-9CB7-F20C8947C452}" type="presOf" srcId="{A99D087E-81EA-47A5-891B-8698CAD6A4FF}" destId="{3691FBF3-C2C3-45C1-9DED-E9ABB2448D1F}" srcOrd="0" destOrd="0" presId="urn:microsoft.com/office/officeart/2005/8/layout/vList5"/>
    <dgm:cxn modelId="{05C0441C-98C9-4325-B3D8-926DAF37C7DD}" type="presParOf" srcId="{D2545CFC-AE3D-401B-A8E4-E407A7F3E2E7}" destId="{6C792EE9-31BC-43E1-93E1-769062622D60}" srcOrd="0" destOrd="0" presId="urn:microsoft.com/office/officeart/2005/8/layout/vList5"/>
    <dgm:cxn modelId="{B5DDBF95-F547-48C3-826A-91F8BD0B8F96}" type="presParOf" srcId="{6C792EE9-31BC-43E1-93E1-769062622D60}" destId="{88A859C5-97C5-4CC7-865C-F4BB1CA964D7}" srcOrd="0" destOrd="0" presId="urn:microsoft.com/office/officeart/2005/8/layout/vList5"/>
    <dgm:cxn modelId="{DDDAF81C-4B6A-4D35-BD3D-D1C3D584C147}" type="presParOf" srcId="{6C792EE9-31BC-43E1-93E1-769062622D60}" destId="{9AD534D8-5A83-4983-8E96-79D7C9220DED}" srcOrd="1" destOrd="0" presId="urn:microsoft.com/office/officeart/2005/8/layout/vList5"/>
    <dgm:cxn modelId="{92AC324C-F370-4FDB-9385-C9948A96AAB1}" type="presParOf" srcId="{D2545CFC-AE3D-401B-A8E4-E407A7F3E2E7}" destId="{E9F65828-D9FF-43E1-BB31-610689ED302E}" srcOrd="1" destOrd="0" presId="urn:microsoft.com/office/officeart/2005/8/layout/vList5"/>
    <dgm:cxn modelId="{A0EB5403-3D12-48CE-9EC5-0F5274D5B9C4}" type="presParOf" srcId="{D2545CFC-AE3D-401B-A8E4-E407A7F3E2E7}" destId="{52790895-6189-445F-9867-B419E2216F96}" srcOrd="2" destOrd="0" presId="urn:microsoft.com/office/officeart/2005/8/layout/vList5"/>
    <dgm:cxn modelId="{CCCB7F34-F2E0-4102-9102-17988623BCDC}" type="presParOf" srcId="{52790895-6189-445F-9867-B419E2216F96}" destId="{BABFCAF4-DEE3-46CC-A05C-2157ADF25663}" srcOrd="0" destOrd="0" presId="urn:microsoft.com/office/officeart/2005/8/layout/vList5"/>
    <dgm:cxn modelId="{D20B6BB7-DA56-4E26-A179-81799CF850E1}" type="presParOf" srcId="{52790895-6189-445F-9867-B419E2216F96}" destId="{3691FBF3-C2C3-45C1-9DED-E9ABB2448D1F}" srcOrd="1" destOrd="0" presId="urn:microsoft.com/office/officeart/2005/8/layout/vList5"/>
    <dgm:cxn modelId="{024436D1-8FA0-40B0-86E4-29105BF0C7C8}" type="presParOf" srcId="{D2545CFC-AE3D-401B-A8E4-E407A7F3E2E7}" destId="{9790A391-EEC8-460D-A82B-F04CA94D3847}" srcOrd="3" destOrd="0" presId="urn:microsoft.com/office/officeart/2005/8/layout/vList5"/>
    <dgm:cxn modelId="{31097A93-24EC-4DC4-A51E-E84835FDBA39}" type="presParOf" srcId="{D2545CFC-AE3D-401B-A8E4-E407A7F3E2E7}" destId="{C947B2B5-2EBE-486F-8C98-7848B6F840B4}" srcOrd="4" destOrd="0" presId="urn:microsoft.com/office/officeart/2005/8/layout/vList5"/>
    <dgm:cxn modelId="{742D964F-9CE9-45D6-95ED-1AD9F8F97B31}" type="presParOf" srcId="{C947B2B5-2EBE-486F-8C98-7848B6F840B4}" destId="{615C797F-24B4-4133-B42E-85349877040B}" srcOrd="0" destOrd="0" presId="urn:microsoft.com/office/officeart/2005/8/layout/vList5"/>
    <dgm:cxn modelId="{2F41A36A-5C40-4625-94AD-5EFB6003F641}" type="presParOf" srcId="{C947B2B5-2EBE-486F-8C98-7848B6F840B4}" destId="{06CC998A-4961-412A-A069-C1CF36FC956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515E-3081-4B4B-BC1C-1FD94E606A74}">
      <dsp:nvSpPr>
        <dsp:cNvPr id="0" name=""/>
        <dsp:cNvSpPr/>
      </dsp:nvSpPr>
      <dsp:spPr>
        <a:xfrm rot="5400000">
          <a:off x="267842" y="953945"/>
          <a:ext cx="794235" cy="1321590"/>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B4B61-1896-45C3-8CC2-650071A798AA}">
      <dsp:nvSpPr>
        <dsp:cNvPr id="0" name=""/>
        <dsp:cNvSpPr/>
      </dsp:nvSpPr>
      <dsp:spPr>
        <a:xfrm>
          <a:off x="135264" y="1348816"/>
          <a:ext cx="1193139" cy="104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dirty="0"/>
            <a:t>Структура экономического эффекта</a:t>
          </a:r>
        </a:p>
      </dsp:txBody>
      <dsp:txXfrm>
        <a:off x="135264" y="1348816"/>
        <a:ext cx="1193139" cy="1045856"/>
      </dsp:txXfrm>
    </dsp:sp>
    <dsp:sp modelId="{84F8A9B5-0A39-4944-B232-75EBACE493B6}">
      <dsp:nvSpPr>
        <dsp:cNvPr id="0" name=""/>
        <dsp:cNvSpPr/>
      </dsp:nvSpPr>
      <dsp:spPr>
        <a:xfrm>
          <a:off x="1103283" y="856648"/>
          <a:ext cx="225120" cy="225120"/>
        </a:xfrm>
        <a:prstGeom prst="triangle">
          <a:avLst>
            <a:gd name="adj" fmla="val 100000"/>
          </a:avLst>
        </a:prstGeom>
        <a:solidFill>
          <a:schemeClr val="accent4">
            <a:hueOff val="-779165"/>
            <a:satOff val="4402"/>
            <a:lumOff val="490"/>
            <a:alphaOff val="0"/>
          </a:schemeClr>
        </a:solidFill>
        <a:ln w="19050" cap="flat" cmpd="sng" algn="ctr">
          <a:solidFill>
            <a:schemeClr val="accent4">
              <a:hueOff val="-779165"/>
              <a:satOff val="4402"/>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E5ED2-6F20-46D9-BA91-5143BF86A26A}">
      <dsp:nvSpPr>
        <dsp:cNvPr id="0" name=""/>
        <dsp:cNvSpPr/>
      </dsp:nvSpPr>
      <dsp:spPr>
        <a:xfrm rot="5400000">
          <a:off x="1728478" y="627694"/>
          <a:ext cx="794235" cy="1321590"/>
        </a:xfrm>
        <a:prstGeom prst="corner">
          <a:avLst>
            <a:gd name="adj1" fmla="val 16120"/>
            <a:gd name="adj2" fmla="val 16110"/>
          </a:avLst>
        </a:prstGeom>
        <a:solidFill>
          <a:schemeClr val="accent4">
            <a:hueOff val="-1558329"/>
            <a:satOff val="8804"/>
            <a:lumOff val="981"/>
            <a:alphaOff val="0"/>
          </a:schemeClr>
        </a:solidFill>
        <a:ln w="19050" cap="flat" cmpd="sng" algn="ctr">
          <a:solidFill>
            <a:schemeClr val="accent4">
              <a:hueOff val="-1558329"/>
              <a:satOff val="8804"/>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1A23C-7BA9-4962-B042-40E9D41F9578}">
      <dsp:nvSpPr>
        <dsp:cNvPr id="0" name=""/>
        <dsp:cNvSpPr/>
      </dsp:nvSpPr>
      <dsp:spPr>
        <a:xfrm>
          <a:off x="1595900" y="987380"/>
          <a:ext cx="1193139" cy="104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dirty="0"/>
            <a:t>Основные функции</a:t>
          </a:r>
        </a:p>
      </dsp:txBody>
      <dsp:txXfrm>
        <a:off x="1595900" y="987380"/>
        <a:ext cx="1193139" cy="1045856"/>
      </dsp:txXfrm>
    </dsp:sp>
    <dsp:sp modelId="{D464586A-3378-42AC-9B09-2796585FE24C}">
      <dsp:nvSpPr>
        <dsp:cNvPr id="0" name=""/>
        <dsp:cNvSpPr/>
      </dsp:nvSpPr>
      <dsp:spPr>
        <a:xfrm>
          <a:off x="2563919" y="495212"/>
          <a:ext cx="225120" cy="225120"/>
        </a:xfrm>
        <a:prstGeom prst="triangle">
          <a:avLst>
            <a:gd name="adj" fmla="val 100000"/>
          </a:avLst>
        </a:prstGeom>
        <a:solidFill>
          <a:schemeClr val="accent4">
            <a:hueOff val="-2337494"/>
            <a:satOff val="13206"/>
            <a:lumOff val="1471"/>
            <a:alphaOff val="0"/>
          </a:schemeClr>
        </a:solidFill>
        <a:ln w="19050" cap="flat" cmpd="sng" algn="ctr">
          <a:solidFill>
            <a:schemeClr val="accent4">
              <a:hueOff val="-2337494"/>
              <a:satOff val="13206"/>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88997-10D3-4AF9-91A9-4EF09EC3482A}">
      <dsp:nvSpPr>
        <dsp:cNvPr id="0" name=""/>
        <dsp:cNvSpPr/>
      </dsp:nvSpPr>
      <dsp:spPr>
        <a:xfrm rot="5400000">
          <a:off x="3189114" y="231074"/>
          <a:ext cx="794235" cy="1321590"/>
        </a:xfrm>
        <a:prstGeom prst="corner">
          <a:avLst>
            <a:gd name="adj1" fmla="val 16120"/>
            <a:gd name="adj2" fmla="val 16110"/>
          </a:avLst>
        </a:prstGeom>
        <a:solidFill>
          <a:schemeClr val="accent4">
            <a:hueOff val="-3116659"/>
            <a:satOff val="17608"/>
            <a:lumOff val="1961"/>
            <a:alphaOff val="0"/>
          </a:schemeClr>
        </a:solidFill>
        <a:ln w="19050" cap="flat" cmpd="sng" algn="ctr">
          <a:solidFill>
            <a:schemeClr val="accent4">
              <a:hueOff val="-3116659"/>
              <a:satOff val="17608"/>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8E8AE-C1D9-4F06-86EB-40F26D062104}">
      <dsp:nvSpPr>
        <dsp:cNvPr id="0" name=""/>
        <dsp:cNvSpPr/>
      </dsp:nvSpPr>
      <dsp:spPr>
        <a:xfrm>
          <a:off x="3056536" y="625945"/>
          <a:ext cx="1193139" cy="104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dirty="0"/>
            <a:t>Архитектура</a:t>
          </a:r>
        </a:p>
      </dsp:txBody>
      <dsp:txXfrm>
        <a:off x="3056536" y="625945"/>
        <a:ext cx="1193139" cy="1045856"/>
      </dsp:txXfrm>
    </dsp:sp>
    <dsp:sp modelId="{5FFBBF80-F095-467C-A0BA-A46768D1FF96}">
      <dsp:nvSpPr>
        <dsp:cNvPr id="0" name=""/>
        <dsp:cNvSpPr/>
      </dsp:nvSpPr>
      <dsp:spPr>
        <a:xfrm>
          <a:off x="4024555" y="133777"/>
          <a:ext cx="225120" cy="225120"/>
        </a:xfrm>
        <a:prstGeom prst="triangle">
          <a:avLst>
            <a:gd name="adj" fmla="val 100000"/>
          </a:avLst>
        </a:prstGeom>
        <a:solidFill>
          <a:schemeClr val="accent4">
            <a:hueOff val="-3895823"/>
            <a:satOff val="22010"/>
            <a:lumOff val="2452"/>
            <a:alphaOff val="0"/>
          </a:schemeClr>
        </a:solidFill>
        <a:ln w="19050" cap="flat" cmpd="sng" algn="ctr">
          <a:solidFill>
            <a:schemeClr val="accent4">
              <a:hueOff val="-3895823"/>
              <a:satOff val="22010"/>
              <a:lumOff val="24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A4295-19BE-4A98-BC17-92D7277B5658}">
      <dsp:nvSpPr>
        <dsp:cNvPr id="0" name=""/>
        <dsp:cNvSpPr/>
      </dsp:nvSpPr>
      <dsp:spPr>
        <a:xfrm rot="5400000">
          <a:off x="4649749" y="-130361"/>
          <a:ext cx="794235" cy="1321590"/>
        </a:xfrm>
        <a:prstGeom prst="corner">
          <a:avLst>
            <a:gd name="adj1" fmla="val 16120"/>
            <a:gd name="adj2" fmla="val 16110"/>
          </a:avLst>
        </a:prstGeom>
        <a:solidFill>
          <a:schemeClr val="accent4">
            <a:hueOff val="-4674988"/>
            <a:satOff val="26412"/>
            <a:lumOff val="2942"/>
            <a:alphaOff val="0"/>
          </a:schemeClr>
        </a:solidFill>
        <a:ln w="19050" cap="flat" cmpd="sng" algn="ctr">
          <a:solidFill>
            <a:schemeClr val="accent4">
              <a:hueOff val="-4674988"/>
              <a:satOff val="26412"/>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1AE61-758D-4128-9EFD-5381DC946869}">
      <dsp:nvSpPr>
        <dsp:cNvPr id="0" name=""/>
        <dsp:cNvSpPr/>
      </dsp:nvSpPr>
      <dsp:spPr>
        <a:xfrm>
          <a:off x="4517172" y="264509"/>
          <a:ext cx="1193139" cy="1045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ru-RU" sz="1100" kern="1200" dirty="0"/>
            <a:t>Конкурентные преимущества</a:t>
          </a:r>
        </a:p>
      </dsp:txBody>
      <dsp:txXfrm>
        <a:off x="4517172" y="264509"/>
        <a:ext cx="1193139" cy="10458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E216-7A96-4EA5-8616-C198BAB71D91}">
      <dsp:nvSpPr>
        <dsp:cNvPr id="0" name=""/>
        <dsp:cNvSpPr/>
      </dsp:nvSpPr>
      <dsp:spPr>
        <a:xfrm>
          <a:off x="0" y="54153"/>
          <a:ext cx="8881450" cy="514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Функции модуля «Диспетчерские графики» для работы на БР</a:t>
          </a:r>
        </a:p>
      </dsp:txBody>
      <dsp:txXfrm>
        <a:off x="25130" y="79283"/>
        <a:ext cx="8831190" cy="464540"/>
      </dsp:txXfrm>
    </dsp:sp>
    <dsp:sp modelId="{273178E6-1A58-43BB-80FC-A13CAEB3210C}">
      <dsp:nvSpPr>
        <dsp:cNvPr id="0" name=""/>
        <dsp:cNvSpPr/>
      </dsp:nvSpPr>
      <dsp:spPr>
        <a:xfrm>
          <a:off x="0" y="568953"/>
          <a:ext cx="888145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ru-RU" sz="1700" b="0" kern="1200" dirty="0"/>
            <a:t>Мониторинг в темпе процесса актуального плана балансирующего рынка, уточнённого диспетчерского графика и графика фактической нагрузки ГГ</a:t>
          </a:r>
        </a:p>
        <a:p>
          <a:pPr marL="171450" lvl="1" indent="-171450" algn="l" defTabSz="755650" rtl="0">
            <a:lnSpc>
              <a:spcPct val="90000"/>
            </a:lnSpc>
            <a:spcBef>
              <a:spcPct val="0"/>
            </a:spcBef>
            <a:spcAft>
              <a:spcPct val="20000"/>
            </a:spcAft>
            <a:buChar char="•"/>
          </a:pPr>
          <a:r>
            <a:rPr lang="ru-RU" sz="1700" b="0" kern="1200" dirty="0"/>
            <a:t>Формирование оптимальной рекомендации по ведению ДГ до конца часа</a:t>
          </a:r>
        </a:p>
        <a:p>
          <a:pPr marL="171450" lvl="1" indent="-171450" algn="l" defTabSz="755650" rtl="0">
            <a:lnSpc>
              <a:spcPct val="90000"/>
            </a:lnSpc>
            <a:spcBef>
              <a:spcPct val="0"/>
            </a:spcBef>
            <a:spcAft>
              <a:spcPct val="20000"/>
            </a:spcAft>
            <a:buChar char="•"/>
          </a:pPr>
          <a:r>
            <a:rPr lang="ru-RU" sz="1700" b="0" kern="1200" dirty="0"/>
            <a:t>Расчёт и визуализация отклонения часовой выработки для фактического и оптимального ДГ от часовой выработки для УДГ</a:t>
          </a:r>
        </a:p>
        <a:p>
          <a:pPr marL="171450" lvl="1" indent="-171450" algn="l" defTabSz="755650" rtl="0">
            <a:lnSpc>
              <a:spcPct val="90000"/>
            </a:lnSpc>
            <a:spcBef>
              <a:spcPct val="0"/>
            </a:spcBef>
            <a:spcAft>
              <a:spcPct val="20000"/>
            </a:spcAft>
            <a:buChar char="•"/>
          </a:pPr>
          <a:r>
            <a:rPr lang="ru-RU" sz="1700" b="0" kern="1200" dirty="0"/>
            <a:t>Сигнализация о необходимости применения управляющих воздействий для минимизации ущерба или максимизации прибыли на БР</a:t>
          </a:r>
        </a:p>
      </dsp:txBody>
      <dsp:txXfrm>
        <a:off x="0" y="568953"/>
        <a:ext cx="8881450" cy="1776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7FDD2-D262-4A16-9963-9E518D809BB1}">
      <dsp:nvSpPr>
        <dsp:cNvPr id="0" name=""/>
        <dsp:cNvSpPr/>
      </dsp:nvSpPr>
      <dsp:spPr>
        <a:xfrm>
          <a:off x="128498" y="124681"/>
          <a:ext cx="4818979" cy="12109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0" kern="1200"/>
            <a:t>Оптимизация работы на БР, оперативное управление энергетическим режимом</a:t>
          </a:r>
          <a:endParaRPr lang="ru-RU" sz="2300" kern="1200" dirty="0"/>
        </a:p>
      </dsp:txBody>
      <dsp:txXfrm>
        <a:off x="187612" y="183795"/>
        <a:ext cx="4700751" cy="1092721"/>
      </dsp:txXfrm>
    </dsp:sp>
    <dsp:sp modelId="{474676B8-5F55-43D2-8735-596CFB58C78A}">
      <dsp:nvSpPr>
        <dsp:cNvPr id="0" name=""/>
        <dsp:cNvSpPr/>
      </dsp:nvSpPr>
      <dsp:spPr>
        <a:xfrm>
          <a:off x="0" y="1335630"/>
          <a:ext cx="5075976" cy="135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6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ru-RU" sz="1800" b="0" i="0" kern="1200" baseline="0" dirty="0"/>
            <a:t>Формирование оптимальной рекомендации по ведению режима в разрезе ГТПГ:</a:t>
          </a:r>
        </a:p>
        <a:p>
          <a:pPr marL="171450" lvl="1" indent="-171450" algn="l" defTabSz="800100">
            <a:lnSpc>
              <a:spcPct val="90000"/>
            </a:lnSpc>
            <a:spcBef>
              <a:spcPct val="0"/>
            </a:spcBef>
            <a:spcAft>
              <a:spcPct val="20000"/>
            </a:spcAft>
            <a:buChar char="•"/>
          </a:pPr>
          <a:r>
            <a:rPr lang="ru-RU" sz="1800" b="0" i="0" kern="1200" baseline="0" dirty="0"/>
            <a:t>Учёт стоимости отклонений вверх и вниз</a:t>
          </a:r>
        </a:p>
        <a:p>
          <a:pPr marL="171450" lvl="1" indent="-171450" algn="l" defTabSz="800100">
            <a:lnSpc>
              <a:spcPct val="90000"/>
            </a:lnSpc>
            <a:spcBef>
              <a:spcPct val="0"/>
            </a:spcBef>
            <a:spcAft>
              <a:spcPct val="20000"/>
            </a:spcAft>
            <a:buChar char="•"/>
          </a:pPr>
          <a:r>
            <a:rPr lang="ru-RU" sz="1800" b="0" i="0" kern="1200" baseline="0" dirty="0"/>
            <a:t>Учёт скорости набора нагрузки </a:t>
          </a:r>
        </a:p>
      </dsp:txBody>
      <dsp:txXfrm>
        <a:off x="0" y="1335630"/>
        <a:ext cx="5075976" cy="1356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0C56-DEC5-44B4-B498-879AA23443BC}">
      <dsp:nvSpPr>
        <dsp:cNvPr id="0" name=""/>
        <dsp:cNvSpPr/>
      </dsp:nvSpPr>
      <dsp:spPr>
        <a:xfrm>
          <a:off x="0" y="70487"/>
          <a:ext cx="3574473" cy="121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Оперативный мониторинг значений любых технологических параметров</a:t>
          </a:r>
        </a:p>
      </dsp:txBody>
      <dsp:txXfrm>
        <a:off x="59274" y="129761"/>
        <a:ext cx="3455925" cy="1095692"/>
      </dsp:txXfrm>
    </dsp:sp>
    <dsp:sp modelId="{84890329-E538-4EBB-87A7-FA3034731B8A}">
      <dsp:nvSpPr>
        <dsp:cNvPr id="0" name=""/>
        <dsp:cNvSpPr/>
      </dsp:nvSpPr>
      <dsp:spPr>
        <a:xfrm>
          <a:off x="0" y="1336567"/>
          <a:ext cx="3574473" cy="1214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Настройка форм мониторинга произвольного вида (с использованием необходимых технологических схем)</a:t>
          </a:r>
        </a:p>
      </dsp:txBody>
      <dsp:txXfrm>
        <a:off x="59274" y="1395841"/>
        <a:ext cx="3455925" cy="1095692"/>
      </dsp:txXfrm>
    </dsp:sp>
    <dsp:sp modelId="{BAAA1775-AC7B-491E-AAB4-B539CD77521D}">
      <dsp:nvSpPr>
        <dsp:cNvPr id="0" name=""/>
        <dsp:cNvSpPr/>
      </dsp:nvSpPr>
      <dsp:spPr>
        <a:xfrm>
          <a:off x="0" y="2602648"/>
          <a:ext cx="3574473" cy="12142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Индикация неактуальных параметров, выхода значений параметров за </a:t>
          </a:r>
          <a:r>
            <a:rPr lang="ru-RU" sz="1800" kern="1200" dirty="0" err="1"/>
            <a:t>уставки</a:t>
          </a:r>
          <a:r>
            <a:rPr lang="ru-RU" sz="1800" kern="1200" dirty="0"/>
            <a:t> </a:t>
          </a:r>
        </a:p>
      </dsp:txBody>
      <dsp:txXfrm>
        <a:off x="59274" y="2661922"/>
        <a:ext cx="3455925" cy="1095692"/>
      </dsp:txXfrm>
    </dsp:sp>
    <dsp:sp modelId="{3C91589C-7B39-46FC-B07E-C4FF589DCE4D}">
      <dsp:nvSpPr>
        <dsp:cNvPr id="0" name=""/>
        <dsp:cNvSpPr/>
      </dsp:nvSpPr>
      <dsp:spPr>
        <a:xfrm>
          <a:off x="0" y="3868729"/>
          <a:ext cx="3574473" cy="12142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Отображение графиков значений параметров, прокрутка истории</a:t>
          </a:r>
        </a:p>
      </dsp:txBody>
      <dsp:txXfrm>
        <a:off x="59274" y="3928003"/>
        <a:ext cx="3455925" cy="10956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2DB98-8D0D-4E90-84C6-A37B0895DA3A}">
      <dsp:nvSpPr>
        <dsp:cNvPr id="0" name=""/>
        <dsp:cNvSpPr/>
      </dsp:nvSpPr>
      <dsp:spPr>
        <a:xfrm>
          <a:off x="0" y="19497"/>
          <a:ext cx="5432078" cy="5615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Общесистемные функции</a:t>
          </a:r>
        </a:p>
      </dsp:txBody>
      <dsp:txXfrm>
        <a:off x="27415" y="46912"/>
        <a:ext cx="5377248" cy="506769"/>
      </dsp:txXfrm>
    </dsp:sp>
    <dsp:sp modelId="{86086DC4-3C99-4BAB-ADC2-629A0F17CE49}">
      <dsp:nvSpPr>
        <dsp:cNvPr id="0" name=""/>
        <dsp:cNvSpPr/>
      </dsp:nvSpPr>
      <dsp:spPr>
        <a:xfrm>
          <a:off x="0" y="581097"/>
          <a:ext cx="5432078"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4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ru-RU" sz="1900" kern="1200" dirty="0"/>
            <a:t>Выгрузка любых данных из системы в формы MS Excel</a:t>
          </a:r>
        </a:p>
        <a:p>
          <a:pPr marL="171450" lvl="1" indent="-171450" algn="l" defTabSz="844550">
            <a:lnSpc>
              <a:spcPct val="90000"/>
            </a:lnSpc>
            <a:spcBef>
              <a:spcPct val="0"/>
            </a:spcBef>
            <a:spcAft>
              <a:spcPct val="20000"/>
            </a:spcAft>
            <a:buChar char="•"/>
          </a:pPr>
          <a:r>
            <a:rPr lang="ru-RU" sz="1900" kern="1200" dirty="0"/>
            <a:t>Возможность настройки отчётных форм произвольного вида технологом</a:t>
          </a:r>
        </a:p>
        <a:p>
          <a:pPr marL="171450" lvl="1" indent="-171450" algn="l" defTabSz="844550">
            <a:lnSpc>
              <a:spcPct val="90000"/>
            </a:lnSpc>
            <a:spcBef>
              <a:spcPct val="0"/>
            </a:spcBef>
            <a:spcAft>
              <a:spcPct val="20000"/>
            </a:spcAft>
            <a:buChar char="•"/>
          </a:pPr>
          <a:r>
            <a:rPr lang="ru-RU" sz="1900" kern="1200" dirty="0"/>
            <a:t>Аудит всех системных событий, влияющих на изменение модели и данных</a:t>
          </a:r>
        </a:p>
        <a:p>
          <a:pPr marL="171450" lvl="1" indent="-171450" algn="l" defTabSz="844550">
            <a:lnSpc>
              <a:spcPct val="90000"/>
            </a:lnSpc>
            <a:spcBef>
              <a:spcPct val="0"/>
            </a:spcBef>
            <a:spcAft>
              <a:spcPct val="20000"/>
            </a:spcAft>
            <a:buChar char="•"/>
          </a:pPr>
          <a:r>
            <a:rPr lang="ru-RU" sz="1900" kern="1200" dirty="0"/>
            <a:t>Богатые возможности для управления полномочиями и доступом</a:t>
          </a:r>
        </a:p>
      </dsp:txBody>
      <dsp:txXfrm>
        <a:off x="0" y="581097"/>
        <a:ext cx="5432078" cy="2235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3A178-184C-4A6C-9C5C-929F2E862342}">
      <dsp:nvSpPr>
        <dsp:cNvPr id="0" name=""/>
        <dsp:cNvSpPr/>
      </dsp:nvSpPr>
      <dsp:spPr>
        <a:xfrm rot="5400000">
          <a:off x="4261684" y="-1795737"/>
          <a:ext cx="2280065" cy="594976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a:t>СУБД</a:t>
          </a:r>
          <a:r>
            <a:rPr lang="en-US" sz="1600" kern="1200" dirty="0"/>
            <a:t> (</a:t>
          </a:r>
          <a:r>
            <a:rPr lang="ru-RU" sz="1600" kern="1200" dirty="0"/>
            <a:t>Любая из </a:t>
          </a:r>
          <a:r>
            <a:rPr lang="en-US" sz="1600" kern="1200" dirty="0" err="1"/>
            <a:t>Postgre</a:t>
          </a:r>
          <a:r>
            <a:rPr lang="en-US" sz="1600" kern="1200" dirty="0"/>
            <a:t> SQL,</a:t>
          </a:r>
          <a:r>
            <a:rPr lang="ru-RU" sz="1600" kern="1200" dirty="0"/>
            <a:t> </a:t>
          </a:r>
          <a:r>
            <a:rPr lang="en-US" sz="1600" kern="1200" dirty="0"/>
            <a:t>Oracle, MS SQL Server, SAP HANA)</a:t>
          </a:r>
          <a:r>
            <a:rPr lang="ru-RU" sz="1600" kern="1200" dirty="0"/>
            <a:t>, </a:t>
          </a:r>
        </a:p>
        <a:p>
          <a:pPr marL="171450" lvl="1" indent="-171450" algn="l" defTabSz="711200" rtl="0">
            <a:lnSpc>
              <a:spcPct val="90000"/>
            </a:lnSpc>
            <a:spcBef>
              <a:spcPct val="0"/>
            </a:spcBef>
            <a:spcAft>
              <a:spcPct val="15000"/>
            </a:spcAft>
            <a:buChar char="•"/>
          </a:pPr>
          <a:r>
            <a:rPr lang="ru-RU" sz="1600" kern="1200" dirty="0"/>
            <a:t>Сервер приложений – любой </a:t>
          </a:r>
          <a:r>
            <a:rPr lang="en-US" sz="1600" kern="1200" dirty="0"/>
            <a:t>Java </a:t>
          </a:r>
          <a:r>
            <a:rPr lang="ru-RU" sz="1600" kern="1200" dirty="0"/>
            <a:t>сервер приложений,</a:t>
          </a:r>
        </a:p>
        <a:p>
          <a:pPr marL="171450" lvl="1" indent="-171450" algn="l" defTabSz="711200" rtl="0">
            <a:lnSpc>
              <a:spcPct val="90000"/>
            </a:lnSpc>
            <a:spcBef>
              <a:spcPct val="0"/>
            </a:spcBef>
            <a:spcAft>
              <a:spcPct val="15000"/>
            </a:spcAft>
            <a:buChar char="•"/>
          </a:pPr>
          <a:r>
            <a:rPr lang="ru-RU" sz="1600" kern="1200" dirty="0"/>
            <a:t>Серверная бизнес-логика</a:t>
          </a:r>
        </a:p>
        <a:p>
          <a:pPr marL="171450" lvl="1" indent="-171450" algn="l" defTabSz="711200" rtl="0">
            <a:lnSpc>
              <a:spcPct val="90000"/>
            </a:lnSpc>
            <a:spcBef>
              <a:spcPct val="0"/>
            </a:spcBef>
            <a:spcAft>
              <a:spcPct val="15000"/>
            </a:spcAft>
            <a:buChar char="•"/>
          </a:pPr>
          <a:r>
            <a:rPr lang="ru-RU" sz="1600" kern="1200"/>
            <a:t>Презентационный уровень: 2 тонких клиента, идентичных по коду: веб-клиент, клиент на основе технологии </a:t>
          </a:r>
          <a:r>
            <a:rPr lang="en-US" sz="1600" kern="1200"/>
            <a:t>JavaWS</a:t>
          </a:r>
          <a:r>
            <a:rPr lang="ru-RU" sz="1600" kern="1200"/>
            <a:t> (для слабых каналов)</a:t>
          </a:r>
          <a:endParaRPr lang="ru-RU" sz="1600" kern="1200" dirty="0"/>
        </a:p>
      </dsp:txBody>
      <dsp:txXfrm rot="-5400000">
        <a:off x="2426834" y="150417"/>
        <a:ext cx="5838462" cy="2057457"/>
      </dsp:txXfrm>
    </dsp:sp>
    <dsp:sp modelId="{A3E24501-0D0D-4977-BF66-AAFE0A91EF8E}">
      <dsp:nvSpPr>
        <dsp:cNvPr id="0" name=""/>
        <dsp:cNvSpPr/>
      </dsp:nvSpPr>
      <dsp:spPr>
        <a:xfrm>
          <a:off x="251" y="1420"/>
          <a:ext cx="2426582" cy="23554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ru-RU" sz="1800" kern="1200" dirty="0"/>
            <a:t>Многоуровневая архитектура: </a:t>
          </a:r>
        </a:p>
      </dsp:txBody>
      <dsp:txXfrm>
        <a:off x="115235" y="116404"/>
        <a:ext cx="2196614" cy="2125482"/>
      </dsp:txXfrm>
    </dsp:sp>
    <dsp:sp modelId="{61121BF4-843D-446D-981F-61B56B5700A0}">
      <dsp:nvSpPr>
        <dsp:cNvPr id="0" name=""/>
        <dsp:cNvSpPr/>
      </dsp:nvSpPr>
      <dsp:spPr>
        <a:xfrm rot="5400000">
          <a:off x="4149714" y="793898"/>
          <a:ext cx="2539765" cy="5914510"/>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Java-</a:t>
          </a:r>
          <a:r>
            <a:rPr lang="ru-RU" sz="1600" kern="1200"/>
            <a:t>технологии в основе системы</a:t>
          </a:r>
          <a:endParaRPr lang="ru-RU" sz="1600" kern="1200" dirty="0"/>
        </a:p>
        <a:p>
          <a:pPr marL="171450" lvl="1" indent="-171450" algn="l" defTabSz="711200">
            <a:lnSpc>
              <a:spcPct val="90000"/>
            </a:lnSpc>
            <a:spcBef>
              <a:spcPct val="0"/>
            </a:spcBef>
            <a:spcAft>
              <a:spcPct val="15000"/>
            </a:spcAft>
            <a:buChar char="•"/>
          </a:pPr>
          <a:r>
            <a:rPr lang="ru-RU" sz="1600" kern="1200" dirty="0"/>
            <a:t>Клиент-серверное взаимодействие по стандарту </a:t>
          </a:r>
          <a:r>
            <a:rPr lang="en-US" sz="1600" kern="1200" dirty="0"/>
            <a:t>REST </a:t>
          </a:r>
          <a:r>
            <a:rPr lang="ru-RU" sz="1600" kern="1200" dirty="0"/>
            <a:t>по протоколу </a:t>
          </a:r>
          <a:r>
            <a:rPr lang="en-US" sz="1600" kern="1200" dirty="0"/>
            <a:t>HTTP</a:t>
          </a:r>
          <a:endParaRPr lang="ru-RU" sz="1600" kern="1200" dirty="0"/>
        </a:p>
        <a:p>
          <a:pPr marL="171450" lvl="1" indent="-171450" algn="l" defTabSz="711200">
            <a:lnSpc>
              <a:spcPct val="90000"/>
            </a:lnSpc>
            <a:spcBef>
              <a:spcPct val="0"/>
            </a:spcBef>
            <a:spcAft>
              <a:spcPct val="15000"/>
            </a:spcAft>
            <a:buChar char="•"/>
          </a:pPr>
          <a:r>
            <a:rPr lang="ru-RU" sz="1600" kern="1200" dirty="0"/>
            <a:t>Система отчетности: выгрузка в </a:t>
          </a:r>
          <a:r>
            <a:rPr lang="en-US" sz="1600" kern="1200" dirty="0"/>
            <a:t>Excel</a:t>
          </a:r>
          <a:r>
            <a:rPr lang="ru-RU" sz="1600" kern="1200" dirty="0"/>
            <a:t> (либо другой офисный пакет)</a:t>
          </a:r>
        </a:p>
      </dsp:txBody>
      <dsp:txXfrm rot="-5400000">
        <a:off x="2462342" y="2605252"/>
        <a:ext cx="5790529" cy="2291803"/>
      </dsp:txXfrm>
    </dsp:sp>
    <dsp:sp modelId="{7458C2F6-BADE-4DD6-9C47-6838EB7A16BC}">
      <dsp:nvSpPr>
        <dsp:cNvPr id="0" name=""/>
        <dsp:cNvSpPr/>
      </dsp:nvSpPr>
      <dsp:spPr>
        <a:xfrm>
          <a:off x="251" y="2591532"/>
          <a:ext cx="2455789" cy="23554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ru-RU" sz="1800" kern="1200" dirty="0"/>
            <a:t>Использование только открытых технологий и стандартов</a:t>
          </a:r>
        </a:p>
      </dsp:txBody>
      <dsp:txXfrm>
        <a:off x="115235" y="2706516"/>
        <a:ext cx="2225821" cy="2125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DEEB0-CA35-436C-BCF1-E5A3813613C2}">
      <dsp:nvSpPr>
        <dsp:cNvPr id="0" name=""/>
        <dsp:cNvSpPr/>
      </dsp:nvSpPr>
      <dsp:spPr>
        <a:xfrm>
          <a:off x="0" y="19350"/>
          <a:ext cx="8648456" cy="5615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Позиционирование системы</a:t>
          </a:r>
        </a:p>
      </dsp:txBody>
      <dsp:txXfrm>
        <a:off x="27415" y="46765"/>
        <a:ext cx="8593626" cy="506769"/>
      </dsp:txXfrm>
    </dsp:sp>
    <dsp:sp modelId="{C15D7AF9-EC72-46DA-BE29-34C153575DB3}">
      <dsp:nvSpPr>
        <dsp:cNvPr id="0" name=""/>
        <dsp:cNvSpPr/>
      </dsp:nvSpPr>
      <dsp:spPr>
        <a:xfrm>
          <a:off x="0" y="580950"/>
          <a:ext cx="8648456"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58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ru-RU" sz="1900" kern="1200" dirty="0"/>
            <a:t>Система предназначена для автоматизации решения производственных и рыночных задач в масштабах ГК, а не только отдельных ТЭС</a:t>
          </a:r>
        </a:p>
      </dsp:txBody>
      <dsp:txXfrm>
        <a:off x="0" y="580950"/>
        <a:ext cx="8648456" cy="819720"/>
      </dsp:txXfrm>
    </dsp:sp>
    <dsp:sp modelId="{0D25C5CF-8E4A-498B-B05E-8DA0F61A2D75}">
      <dsp:nvSpPr>
        <dsp:cNvPr id="0" name=""/>
        <dsp:cNvSpPr/>
      </dsp:nvSpPr>
      <dsp:spPr>
        <a:xfrm>
          <a:off x="0" y="1400670"/>
          <a:ext cx="8648456" cy="5615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Модель ТЭС</a:t>
          </a:r>
        </a:p>
      </dsp:txBody>
      <dsp:txXfrm>
        <a:off x="27415" y="1428085"/>
        <a:ext cx="8593626" cy="506769"/>
      </dsp:txXfrm>
    </dsp:sp>
    <dsp:sp modelId="{0980420F-CE3E-4C21-AF94-BFB7FE1DF30D}">
      <dsp:nvSpPr>
        <dsp:cNvPr id="0" name=""/>
        <dsp:cNvSpPr/>
      </dsp:nvSpPr>
      <dsp:spPr>
        <a:xfrm>
          <a:off x="0" y="1962270"/>
          <a:ext cx="8648456"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58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ru-RU" sz="1900" kern="1200" dirty="0"/>
            <a:t>Единая модель для решения производственных и рыночных задач</a:t>
          </a:r>
        </a:p>
        <a:p>
          <a:pPr marL="171450" lvl="1" indent="-171450" algn="l" defTabSz="844550">
            <a:lnSpc>
              <a:spcPct val="90000"/>
            </a:lnSpc>
            <a:spcBef>
              <a:spcPct val="0"/>
            </a:spcBef>
            <a:spcAft>
              <a:spcPct val="20000"/>
            </a:spcAft>
            <a:buChar char="•"/>
          </a:pPr>
          <a:r>
            <a:rPr lang="ru-RU" sz="1900" kern="1200" dirty="0"/>
            <a:t>Принципиальная тепловая схема – часть модели</a:t>
          </a:r>
        </a:p>
        <a:p>
          <a:pPr marL="171450" lvl="1" indent="-171450" algn="l" defTabSz="844550">
            <a:lnSpc>
              <a:spcPct val="90000"/>
            </a:lnSpc>
            <a:spcBef>
              <a:spcPct val="0"/>
            </a:spcBef>
            <a:spcAft>
              <a:spcPct val="20000"/>
            </a:spcAft>
            <a:buChar char="•"/>
          </a:pPr>
          <a:r>
            <a:rPr lang="ru-RU" sz="1900" kern="1200" dirty="0"/>
            <a:t>Версионность всей модели, а не отдельных параметров, что важно при пересмотре НТД</a:t>
          </a:r>
        </a:p>
        <a:p>
          <a:pPr marL="171450" lvl="1" indent="-171450" algn="l" defTabSz="844550">
            <a:lnSpc>
              <a:spcPct val="90000"/>
            </a:lnSpc>
            <a:spcBef>
              <a:spcPct val="0"/>
            </a:spcBef>
            <a:spcAft>
              <a:spcPct val="20000"/>
            </a:spcAft>
            <a:buChar char="•"/>
          </a:pPr>
          <a:r>
            <a:rPr lang="ru-RU" sz="1900" kern="1200" dirty="0"/>
            <a:t>Неограниченная расширяемость модели силами технолога</a:t>
          </a:r>
        </a:p>
        <a:p>
          <a:pPr marL="171450" lvl="1" indent="-171450" algn="l" defTabSz="844550">
            <a:lnSpc>
              <a:spcPct val="90000"/>
            </a:lnSpc>
            <a:spcBef>
              <a:spcPct val="0"/>
            </a:spcBef>
            <a:spcAft>
              <a:spcPct val="20000"/>
            </a:spcAft>
            <a:buChar char="•"/>
          </a:pPr>
          <a:r>
            <a:rPr lang="ru-RU" sz="1900" kern="1200" dirty="0"/>
            <a:t>Построение ХОПЗ не требует настройки оптимизационной части модели</a:t>
          </a:r>
        </a:p>
      </dsp:txBody>
      <dsp:txXfrm>
        <a:off x="0" y="1962270"/>
        <a:ext cx="8648456" cy="2036880"/>
      </dsp:txXfrm>
    </dsp:sp>
    <dsp:sp modelId="{31F716A6-A308-4AA5-BE43-2966B6E9AF8E}">
      <dsp:nvSpPr>
        <dsp:cNvPr id="0" name=""/>
        <dsp:cNvSpPr/>
      </dsp:nvSpPr>
      <dsp:spPr>
        <a:xfrm>
          <a:off x="0" y="3999151"/>
          <a:ext cx="8648456" cy="5615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Поддержка расчётов в темпе процесса</a:t>
          </a:r>
        </a:p>
      </dsp:txBody>
      <dsp:txXfrm>
        <a:off x="27415" y="4026566"/>
        <a:ext cx="8593626" cy="506769"/>
      </dsp:txXfrm>
    </dsp:sp>
    <dsp:sp modelId="{6F8A2F7C-5838-4B27-9389-40F30F2C0CEF}">
      <dsp:nvSpPr>
        <dsp:cNvPr id="0" name=""/>
        <dsp:cNvSpPr/>
      </dsp:nvSpPr>
      <dsp:spPr>
        <a:xfrm>
          <a:off x="0" y="4560751"/>
          <a:ext cx="8648456"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58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ru-RU" sz="1900" kern="1200" dirty="0"/>
            <a:t>Стандартный </a:t>
          </a:r>
          <a:r>
            <a:rPr lang="ru-RU" sz="1900" kern="1200" dirty="0" err="1"/>
            <a:t>дискрет</a:t>
          </a:r>
          <a:r>
            <a:rPr lang="ru-RU" sz="1900" kern="1200" dirty="0"/>
            <a:t> расчёта фактических ТЭП и получения данных – 1 минута</a:t>
          </a:r>
        </a:p>
      </dsp:txBody>
      <dsp:txXfrm>
        <a:off x="0" y="4560751"/>
        <a:ext cx="8648456" cy="5713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5C5CF-8E4A-498B-B05E-8DA0F61A2D75}">
      <dsp:nvSpPr>
        <dsp:cNvPr id="0" name=""/>
        <dsp:cNvSpPr/>
      </dsp:nvSpPr>
      <dsp:spPr>
        <a:xfrm>
          <a:off x="0" y="341506"/>
          <a:ext cx="8736593" cy="608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dirty="0"/>
            <a:t>Многообразие форм визуализации информации</a:t>
          </a:r>
        </a:p>
      </dsp:txBody>
      <dsp:txXfrm>
        <a:off x="29700" y="371206"/>
        <a:ext cx="8677193" cy="549000"/>
      </dsp:txXfrm>
    </dsp:sp>
    <dsp:sp modelId="{0980420F-CE3E-4C21-AF94-BFB7FE1DF30D}">
      <dsp:nvSpPr>
        <dsp:cNvPr id="0" name=""/>
        <dsp:cNvSpPr/>
      </dsp:nvSpPr>
      <dsp:spPr>
        <a:xfrm>
          <a:off x="0" y="943880"/>
          <a:ext cx="8736593"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a:t>формы мониторинга, </a:t>
          </a:r>
        </a:p>
        <a:p>
          <a:pPr marL="228600" lvl="1" indent="-228600" algn="l" defTabSz="889000">
            <a:lnSpc>
              <a:spcPct val="90000"/>
            </a:lnSpc>
            <a:spcBef>
              <a:spcPct val="0"/>
            </a:spcBef>
            <a:spcAft>
              <a:spcPct val="20000"/>
            </a:spcAft>
            <a:buChar char="•"/>
          </a:pPr>
          <a:r>
            <a:rPr lang="ru-RU" sz="2000" kern="1200" dirty="0"/>
            <a:t>отчёты, </a:t>
          </a:r>
        </a:p>
        <a:p>
          <a:pPr marL="228600" lvl="1" indent="-228600" algn="l" defTabSz="889000">
            <a:lnSpc>
              <a:spcPct val="90000"/>
            </a:lnSpc>
            <a:spcBef>
              <a:spcPct val="0"/>
            </a:spcBef>
            <a:spcAft>
              <a:spcPct val="20000"/>
            </a:spcAft>
            <a:buChar char="•"/>
          </a:pPr>
          <a:r>
            <a:rPr lang="ru-RU" sz="2000" kern="1200" dirty="0"/>
            <a:t>отображение информации на тепловой схеме ТЭС</a:t>
          </a:r>
        </a:p>
        <a:p>
          <a:pPr marL="228600" lvl="1" indent="-228600" algn="l" defTabSz="889000">
            <a:lnSpc>
              <a:spcPct val="90000"/>
            </a:lnSpc>
            <a:spcBef>
              <a:spcPct val="0"/>
            </a:spcBef>
            <a:spcAft>
              <a:spcPct val="20000"/>
            </a:spcAft>
            <a:buChar char="•"/>
          </a:pPr>
          <a:r>
            <a:rPr lang="ru-RU" sz="2000" kern="1200" dirty="0"/>
            <a:t>шаблоны для работы с данными в табличном и графическом виде</a:t>
          </a:r>
        </a:p>
      </dsp:txBody>
      <dsp:txXfrm>
        <a:off x="0" y="943880"/>
        <a:ext cx="8736593" cy="1318590"/>
      </dsp:txXfrm>
    </dsp:sp>
    <dsp:sp modelId="{31F716A6-A308-4AA5-BE43-2966B6E9AF8E}">
      <dsp:nvSpPr>
        <dsp:cNvPr id="0" name=""/>
        <dsp:cNvSpPr/>
      </dsp:nvSpPr>
      <dsp:spPr>
        <a:xfrm>
          <a:off x="0" y="2262470"/>
          <a:ext cx="8736593" cy="608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dirty="0"/>
            <a:t>Оптимизационные алгоритмы</a:t>
          </a:r>
        </a:p>
      </dsp:txBody>
      <dsp:txXfrm>
        <a:off x="29700" y="2292170"/>
        <a:ext cx="8677193" cy="549000"/>
      </dsp:txXfrm>
    </dsp:sp>
    <dsp:sp modelId="{6F8A2F7C-5838-4B27-9389-40F30F2C0CEF}">
      <dsp:nvSpPr>
        <dsp:cNvPr id="0" name=""/>
        <dsp:cNvSpPr/>
      </dsp:nvSpPr>
      <dsp:spPr>
        <a:xfrm>
          <a:off x="0" y="2870870"/>
          <a:ext cx="8736593"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8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a:t>Низкая вычислительная сложность, как следствие, высокое быстродействие</a:t>
          </a:r>
        </a:p>
        <a:p>
          <a:pPr marL="228600" lvl="1" indent="-228600" algn="l" defTabSz="889000">
            <a:lnSpc>
              <a:spcPct val="90000"/>
            </a:lnSpc>
            <a:spcBef>
              <a:spcPct val="0"/>
            </a:spcBef>
            <a:spcAft>
              <a:spcPct val="20000"/>
            </a:spcAft>
            <a:buChar char="•"/>
          </a:pPr>
          <a:r>
            <a:rPr lang="ru-RU" sz="2000" kern="1200" dirty="0"/>
            <a:t>Нелинейная оптимизационная модель – высокая точность результатов</a:t>
          </a:r>
        </a:p>
        <a:p>
          <a:pPr marL="228600" lvl="1" indent="-228600" algn="l" defTabSz="889000">
            <a:lnSpc>
              <a:spcPct val="90000"/>
            </a:lnSpc>
            <a:spcBef>
              <a:spcPct val="0"/>
            </a:spcBef>
            <a:spcAft>
              <a:spcPct val="20000"/>
            </a:spcAft>
            <a:buChar char="•"/>
          </a:pPr>
          <a:r>
            <a:rPr lang="ru-RU" sz="2000" kern="1200" dirty="0"/>
            <a:t>Возможность решать оптимизационные задачи в темпе процесса</a:t>
          </a:r>
        </a:p>
        <a:p>
          <a:pPr marL="228600" lvl="1" indent="-228600" algn="l" defTabSz="889000">
            <a:lnSpc>
              <a:spcPct val="90000"/>
            </a:lnSpc>
            <a:spcBef>
              <a:spcPct val="0"/>
            </a:spcBef>
            <a:spcAft>
              <a:spcPct val="20000"/>
            </a:spcAft>
            <a:buChar char="•"/>
          </a:pPr>
          <a:r>
            <a:rPr lang="ru-RU" sz="2000" kern="1200" dirty="0"/>
            <a:t>Возможность мгновенного сопоставления исходного и оптимизированного режимов</a:t>
          </a:r>
        </a:p>
      </dsp:txBody>
      <dsp:txXfrm>
        <a:off x="0" y="2870870"/>
        <a:ext cx="8736593" cy="20989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5C5CF-8E4A-498B-B05E-8DA0F61A2D75}">
      <dsp:nvSpPr>
        <dsp:cNvPr id="0" name=""/>
        <dsp:cNvSpPr/>
      </dsp:nvSpPr>
      <dsp:spPr>
        <a:xfrm>
          <a:off x="0" y="100705"/>
          <a:ext cx="8637006" cy="514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Устойчивость к санкциям, открытость</a:t>
          </a:r>
        </a:p>
      </dsp:txBody>
      <dsp:txXfrm>
        <a:off x="25130" y="125835"/>
        <a:ext cx="8586746" cy="464540"/>
      </dsp:txXfrm>
    </dsp:sp>
    <dsp:sp modelId="{0980420F-CE3E-4C21-AF94-BFB7FE1DF30D}">
      <dsp:nvSpPr>
        <dsp:cNvPr id="0" name=""/>
        <dsp:cNvSpPr/>
      </dsp:nvSpPr>
      <dsp:spPr>
        <a:xfrm>
          <a:off x="0" y="611862"/>
          <a:ext cx="8637006"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Всё системное ПО (СУБД, сервер приложений, ОС) взаимозаменяемо – нет привязки к </a:t>
          </a:r>
          <a:r>
            <a:rPr lang="ru-RU" sz="1700" kern="1200" dirty="0" err="1"/>
            <a:t>вендору</a:t>
          </a:r>
          <a:endParaRPr lang="ru-RU" sz="1700" kern="1200" dirty="0"/>
        </a:p>
        <a:p>
          <a:pPr marL="171450" lvl="1" indent="-171450" algn="l" defTabSz="755650">
            <a:lnSpc>
              <a:spcPct val="90000"/>
            </a:lnSpc>
            <a:spcBef>
              <a:spcPct val="0"/>
            </a:spcBef>
            <a:spcAft>
              <a:spcPct val="20000"/>
            </a:spcAft>
            <a:buChar char="•"/>
          </a:pPr>
          <a:r>
            <a:rPr lang="ru-RU" sz="1700" kern="1200" dirty="0"/>
            <a:t>Поддерживается и коммерческое, и открытое системное ПО</a:t>
          </a:r>
        </a:p>
      </dsp:txBody>
      <dsp:txXfrm>
        <a:off x="0" y="611862"/>
        <a:ext cx="8637006" cy="796950"/>
      </dsp:txXfrm>
    </dsp:sp>
    <dsp:sp modelId="{31F716A6-A308-4AA5-BE43-2966B6E9AF8E}">
      <dsp:nvSpPr>
        <dsp:cNvPr id="0" name=""/>
        <dsp:cNvSpPr/>
      </dsp:nvSpPr>
      <dsp:spPr>
        <a:xfrm>
          <a:off x="0" y="1408812"/>
          <a:ext cx="8637006" cy="514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Архитектура</a:t>
          </a:r>
        </a:p>
      </dsp:txBody>
      <dsp:txXfrm>
        <a:off x="25130" y="1433942"/>
        <a:ext cx="8586746" cy="464540"/>
      </dsp:txXfrm>
    </dsp:sp>
    <dsp:sp modelId="{6F8A2F7C-5838-4B27-9389-40F30F2C0CEF}">
      <dsp:nvSpPr>
        <dsp:cNvPr id="0" name=""/>
        <dsp:cNvSpPr/>
      </dsp:nvSpPr>
      <dsp:spPr>
        <a:xfrm>
          <a:off x="0" y="1923613"/>
          <a:ext cx="8637006"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Поддержка централизованной архитектуры (на одном экземпляре ПО обрабатывается много ТЭС)</a:t>
          </a:r>
        </a:p>
        <a:p>
          <a:pPr marL="171450" lvl="1" indent="-171450" algn="l" defTabSz="755650">
            <a:lnSpc>
              <a:spcPct val="90000"/>
            </a:lnSpc>
            <a:spcBef>
              <a:spcPct val="0"/>
            </a:spcBef>
            <a:spcAft>
              <a:spcPct val="20000"/>
            </a:spcAft>
            <a:buChar char="•"/>
          </a:pPr>
          <a:r>
            <a:rPr lang="ru-RU" sz="1700" kern="1200" dirty="0"/>
            <a:t>Полнофункциональный веб-клиент</a:t>
          </a:r>
        </a:p>
        <a:p>
          <a:pPr marL="171450" lvl="1" indent="-171450" algn="l" defTabSz="755650">
            <a:lnSpc>
              <a:spcPct val="90000"/>
            </a:lnSpc>
            <a:spcBef>
              <a:spcPct val="0"/>
            </a:spcBef>
            <a:spcAft>
              <a:spcPct val="20000"/>
            </a:spcAft>
            <a:buChar char="•"/>
          </a:pPr>
          <a:r>
            <a:rPr lang="ru-RU" sz="1700" kern="1200" dirty="0"/>
            <a:t>Система сразу представляет собой продукт уровня ГК, а не уровня ТЭС</a:t>
          </a:r>
        </a:p>
        <a:p>
          <a:pPr marL="171450" lvl="1" indent="-171450" algn="l" defTabSz="755650">
            <a:lnSpc>
              <a:spcPct val="90000"/>
            </a:lnSpc>
            <a:spcBef>
              <a:spcPct val="0"/>
            </a:spcBef>
            <a:spcAft>
              <a:spcPct val="20000"/>
            </a:spcAft>
            <a:buChar char="•"/>
          </a:pPr>
          <a:r>
            <a:rPr lang="ru-RU" sz="1700" kern="1200" dirty="0"/>
            <a:t>Наличие широких возможностей для масштабирования и управления нагрузкой</a:t>
          </a:r>
        </a:p>
        <a:p>
          <a:pPr marL="171450" lvl="1" indent="-171450" algn="l" defTabSz="755650">
            <a:lnSpc>
              <a:spcPct val="90000"/>
            </a:lnSpc>
            <a:spcBef>
              <a:spcPct val="0"/>
            </a:spcBef>
            <a:spcAft>
              <a:spcPct val="20000"/>
            </a:spcAft>
            <a:buChar char="•"/>
          </a:pPr>
          <a:r>
            <a:rPr lang="ru-RU" sz="1700" kern="1200" dirty="0"/>
            <a:t>Установка обновлений без участия пользователей, поддержка кумулятивных </a:t>
          </a:r>
          <a:r>
            <a:rPr lang="ru-RU" sz="1700" kern="1200" dirty="0" err="1"/>
            <a:t>патчей</a:t>
          </a:r>
          <a:endParaRPr lang="ru-RU" sz="1700" kern="1200" dirty="0"/>
        </a:p>
      </dsp:txBody>
      <dsp:txXfrm>
        <a:off x="0" y="1923613"/>
        <a:ext cx="8637006" cy="2049300"/>
      </dsp:txXfrm>
    </dsp:sp>
    <dsp:sp modelId="{E75D1CD0-F71A-4B69-9E54-A25F7F99B551}">
      <dsp:nvSpPr>
        <dsp:cNvPr id="0" name=""/>
        <dsp:cNvSpPr/>
      </dsp:nvSpPr>
      <dsp:spPr>
        <a:xfrm>
          <a:off x="0" y="3972913"/>
          <a:ext cx="8637006" cy="514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Информационная безопасность</a:t>
          </a:r>
        </a:p>
      </dsp:txBody>
      <dsp:txXfrm>
        <a:off x="25130" y="3998043"/>
        <a:ext cx="8586746" cy="464540"/>
      </dsp:txXfrm>
    </dsp:sp>
    <dsp:sp modelId="{E5329AD3-9997-4B2C-BADF-EB46E45AC1C0}">
      <dsp:nvSpPr>
        <dsp:cNvPr id="0" name=""/>
        <dsp:cNvSpPr/>
      </dsp:nvSpPr>
      <dsp:spPr>
        <a:xfrm>
          <a:off x="0" y="4487713"/>
          <a:ext cx="8637006"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Поддержка всех необходимых механизмов (аудит, управление полномочиями, управление доступом, защита данных) для эксплуатации в масштабах ГК</a:t>
          </a:r>
        </a:p>
      </dsp:txBody>
      <dsp:txXfrm>
        <a:off x="0" y="4487713"/>
        <a:ext cx="8637006" cy="512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331C4-CA21-42E8-A746-FF1CB3CF2BF1}">
      <dsp:nvSpPr>
        <dsp:cNvPr id="0" name=""/>
        <dsp:cNvSpPr/>
      </dsp:nvSpPr>
      <dsp:spPr>
        <a:xfrm>
          <a:off x="0" y="220112"/>
          <a:ext cx="2735844" cy="16415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dirty="0"/>
            <a:t>Ведение расчётной модели ТЭС в электронном виде</a:t>
          </a:r>
        </a:p>
      </dsp:txBody>
      <dsp:txXfrm>
        <a:off x="0" y="220112"/>
        <a:ext cx="2735844" cy="1641506"/>
      </dsp:txXfrm>
    </dsp:sp>
    <dsp:sp modelId="{5F205BB0-1FF0-48EE-826B-A1263614F8B8}">
      <dsp:nvSpPr>
        <dsp:cNvPr id="0" name=""/>
        <dsp:cNvSpPr/>
      </dsp:nvSpPr>
      <dsp:spPr>
        <a:xfrm>
          <a:off x="3009428" y="220112"/>
          <a:ext cx="2735844" cy="16415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noProof="0" dirty="0"/>
            <a:t>Производственное планирование среднесрочное  и краткосрочное</a:t>
          </a:r>
          <a:endParaRPr lang="ru-RU" sz="2200" kern="1200" dirty="0"/>
        </a:p>
      </dsp:txBody>
      <dsp:txXfrm>
        <a:off x="3009428" y="220112"/>
        <a:ext cx="2735844" cy="1641506"/>
      </dsp:txXfrm>
    </dsp:sp>
    <dsp:sp modelId="{655369E7-EE8A-4677-8EAF-20A65C8B45B9}">
      <dsp:nvSpPr>
        <dsp:cNvPr id="0" name=""/>
        <dsp:cNvSpPr/>
      </dsp:nvSpPr>
      <dsp:spPr>
        <a:xfrm>
          <a:off x="6018856" y="220112"/>
          <a:ext cx="2735844" cy="16415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noProof="0" dirty="0"/>
            <a:t>Расчет фактических и нормативных ТЭП, формирование отчетности</a:t>
          </a:r>
          <a:endParaRPr lang="ru-RU" sz="2200" kern="1200" dirty="0"/>
        </a:p>
      </dsp:txBody>
      <dsp:txXfrm>
        <a:off x="6018856" y="220112"/>
        <a:ext cx="2735844" cy="1641506"/>
      </dsp:txXfrm>
    </dsp:sp>
    <dsp:sp modelId="{253F9D57-9160-429B-8B12-10D00E5EB703}">
      <dsp:nvSpPr>
        <dsp:cNvPr id="0" name=""/>
        <dsp:cNvSpPr/>
      </dsp:nvSpPr>
      <dsp:spPr>
        <a:xfrm>
          <a:off x="0" y="2135203"/>
          <a:ext cx="2735844" cy="16415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dirty="0"/>
            <a:t>Оптимизация режимов, формирование оптимальной ценовой заявки</a:t>
          </a:r>
        </a:p>
      </dsp:txBody>
      <dsp:txXfrm>
        <a:off x="0" y="2135203"/>
        <a:ext cx="2735844" cy="1641506"/>
      </dsp:txXfrm>
    </dsp:sp>
    <dsp:sp modelId="{ED01819D-3F1B-4B63-A46A-3FAC5042C801}">
      <dsp:nvSpPr>
        <dsp:cNvPr id="0" name=""/>
        <dsp:cNvSpPr/>
      </dsp:nvSpPr>
      <dsp:spPr>
        <a:xfrm>
          <a:off x="3009428" y="2135203"/>
          <a:ext cx="2735844" cy="164150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dirty="0"/>
            <a:t>Оптимальное оперативное управление энергетическим режимом</a:t>
          </a:r>
        </a:p>
      </dsp:txBody>
      <dsp:txXfrm>
        <a:off x="3009428" y="2135203"/>
        <a:ext cx="2735844" cy="1641506"/>
      </dsp:txXfrm>
    </dsp:sp>
    <dsp:sp modelId="{9646BCD3-C1EC-4980-B378-607D570B9002}">
      <dsp:nvSpPr>
        <dsp:cNvPr id="0" name=""/>
        <dsp:cNvSpPr/>
      </dsp:nvSpPr>
      <dsp:spPr>
        <a:xfrm>
          <a:off x="6018856" y="2135203"/>
          <a:ext cx="2735844" cy="16415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dirty="0"/>
            <a:t>Создание видеокадров для персонала</a:t>
          </a:r>
        </a:p>
      </dsp:txBody>
      <dsp:txXfrm>
        <a:off x="6018856" y="2135203"/>
        <a:ext cx="2735844" cy="1641506"/>
      </dsp:txXfrm>
    </dsp:sp>
    <dsp:sp modelId="{390CAB0F-5339-437D-8A62-6E3E495AE7E8}">
      <dsp:nvSpPr>
        <dsp:cNvPr id="0" name=""/>
        <dsp:cNvSpPr/>
      </dsp:nvSpPr>
      <dsp:spPr>
        <a:xfrm>
          <a:off x="3009428" y="4050294"/>
          <a:ext cx="2735844" cy="16415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ru-RU" sz="2200" kern="1200" dirty="0"/>
            <a:t>Коллективная работа в масштабах ГК или филиала</a:t>
          </a:r>
        </a:p>
      </dsp:txBody>
      <dsp:txXfrm>
        <a:off x="3009428" y="4050294"/>
        <a:ext cx="2735844" cy="1641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1B4F-EA90-4A46-9DDE-0ED3DB165E6E}">
      <dsp:nvSpPr>
        <dsp:cNvPr id="0" name=""/>
        <dsp:cNvSpPr/>
      </dsp:nvSpPr>
      <dsp:spPr>
        <a:xfrm>
          <a:off x="0" y="131447"/>
          <a:ext cx="8555525" cy="8365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Наибольший эффект достигается для:</a:t>
          </a:r>
        </a:p>
      </dsp:txBody>
      <dsp:txXfrm>
        <a:off x="40837" y="172284"/>
        <a:ext cx="8473851" cy="754876"/>
      </dsp:txXfrm>
    </dsp:sp>
    <dsp:sp modelId="{FFB49CC5-4F4C-4E14-B3F4-99D24E8ED7BF}">
      <dsp:nvSpPr>
        <dsp:cNvPr id="0" name=""/>
        <dsp:cNvSpPr/>
      </dsp:nvSpPr>
      <dsp:spPr>
        <a:xfrm>
          <a:off x="0" y="967997"/>
          <a:ext cx="8555525"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ТЭС с комбинированной выработкой тепла и электроэнергии</a:t>
          </a:r>
        </a:p>
        <a:p>
          <a:pPr marL="171450" lvl="1" indent="-171450" algn="l" defTabSz="755650">
            <a:lnSpc>
              <a:spcPct val="90000"/>
            </a:lnSpc>
            <a:spcBef>
              <a:spcPct val="0"/>
            </a:spcBef>
            <a:spcAft>
              <a:spcPct val="20000"/>
            </a:spcAft>
            <a:buChar char="•"/>
          </a:pPr>
          <a:r>
            <a:rPr lang="ru-RU" sz="1700" kern="1200" dirty="0"/>
            <a:t>ТЭС с разнотипным оборудованием</a:t>
          </a:r>
        </a:p>
        <a:p>
          <a:pPr marL="171450" lvl="1" indent="-171450" algn="l" defTabSz="755650">
            <a:lnSpc>
              <a:spcPct val="90000"/>
            </a:lnSpc>
            <a:spcBef>
              <a:spcPct val="0"/>
            </a:spcBef>
            <a:spcAft>
              <a:spcPct val="20000"/>
            </a:spcAft>
            <a:buChar char="•"/>
          </a:pPr>
          <a:r>
            <a:rPr lang="ru-RU" sz="1700" kern="1200" dirty="0"/>
            <a:t>ТЭС с поперечными связями</a:t>
          </a:r>
        </a:p>
      </dsp:txBody>
      <dsp:txXfrm>
        <a:off x="0" y="967997"/>
        <a:ext cx="8555525" cy="842490"/>
      </dsp:txXfrm>
    </dsp:sp>
    <dsp:sp modelId="{C863A042-EF4A-40C1-9825-4AC857AB36E0}">
      <dsp:nvSpPr>
        <dsp:cNvPr id="0" name=""/>
        <dsp:cNvSpPr/>
      </dsp:nvSpPr>
      <dsp:spPr>
        <a:xfrm>
          <a:off x="0" y="1810487"/>
          <a:ext cx="8555525" cy="8365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Величина экономического эффекта составляет:</a:t>
          </a:r>
        </a:p>
      </dsp:txBody>
      <dsp:txXfrm>
        <a:off x="40837" y="1851324"/>
        <a:ext cx="8473851" cy="754876"/>
      </dsp:txXfrm>
    </dsp:sp>
    <dsp:sp modelId="{4B6BD336-436F-4184-A6DF-45C08CFC2F91}">
      <dsp:nvSpPr>
        <dsp:cNvPr id="0" name=""/>
        <dsp:cNvSpPr/>
      </dsp:nvSpPr>
      <dsp:spPr>
        <a:xfrm>
          <a:off x="0" y="2647037"/>
          <a:ext cx="8555525"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0,5 – 2% от стоимости потребляемого топлива – за счёт решения оптимизационных задач, формирования рекомендации по ведению режима, формирования оптимальной ценовой заявки</a:t>
          </a:r>
        </a:p>
      </dsp:txBody>
      <dsp:txXfrm>
        <a:off x="0" y="2647037"/>
        <a:ext cx="8555525" cy="728640"/>
      </dsp:txXfrm>
    </dsp:sp>
    <dsp:sp modelId="{C01A43C7-6F1D-4163-AC9E-201A1F86199C}">
      <dsp:nvSpPr>
        <dsp:cNvPr id="0" name=""/>
        <dsp:cNvSpPr/>
      </dsp:nvSpPr>
      <dsp:spPr>
        <a:xfrm>
          <a:off x="0" y="3375677"/>
          <a:ext cx="8555525" cy="8365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С целью подтверждения размера экономического эффекта на </a:t>
          </a:r>
          <a:r>
            <a:rPr lang="ru-RU" sz="2200" kern="1200" dirty="0" err="1"/>
            <a:t>НСвТЭЦ</a:t>
          </a:r>
          <a:r>
            <a:rPr lang="ru-RU" sz="2200" kern="1200" dirty="0"/>
            <a:t> проводился НИР</a:t>
          </a:r>
        </a:p>
      </dsp:txBody>
      <dsp:txXfrm>
        <a:off x="40837" y="3416514"/>
        <a:ext cx="8473851" cy="754876"/>
      </dsp:txXfrm>
    </dsp:sp>
    <dsp:sp modelId="{8A6B16A8-AB91-4854-B019-B8E9398EE4AA}">
      <dsp:nvSpPr>
        <dsp:cNvPr id="0" name=""/>
        <dsp:cNvSpPr/>
      </dsp:nvSpPr>
      <dsp:spPr>
        <a:xfrm>
          <a:off x="0" y="4212228"/>
          <a:ext cx="8555525"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kern="1200" dirty="0"/>
            <a:t>ТЭС работала оптимально без использования Системы</a:t>
          </a:r>
        </a:p>
        <a:p>
          <a:pPr marL="171450" lvl="1" indent="-171450" algn="l" defTabSz="755650">
            <a:lnSpc>
              <a:spcPct val="90000"/>
            </a:lnSpc>
            <a:spcBef>
              <a:spcPct val="0"/>
            </a:spcBef>
            <a:spcAft>
              <a:spcPct val="20000"/>
            </a:spcAft>
            <a:buChar char="•"/>
          </a:pPr>
          <a:r>
            <a:rPr lang="ru-RU" sz="1700" kern="1200" dirty="0"/>
            <a:t>Для каждого из фактических режимов в Системе рассчитывался оптимальный режим и подтверждалась его выполняемость</a:t>
          </a:r>
        </a:p>
        <a:p>
          <a:pPr marL="171450" lvl="1" indent="-171450" algn="l" defTabSz="755650">
            <a:lnSpc>
              <a:spcPct val="90000"/>
            </a:lnSpc>
            <a:spcBef>
              <a:spcPct val="0"/>
            </a:spcBef>
            <a:spcAft>
              <a:spcPct val="20000"/>
            </a:spcAft>
            <a:buChar char="•"/>
          </a:pPr>
          <a:r>
            <a:rPr lang="ru-RU" sz="1700" kern="1200" dirty="0"/>
            <a:t>Оценивались совокупные затраты в фактическом и оптимальном режимах</a:t>
          </a:r>
        </a:p>
      </dsp:txBody>
      <dsp:txXfrm>
        <a:off x="0" y="4212228"/>
        <a:ext cx="8555525" cy="1070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F880C-58F1-482B-9AF6-D84FED32AB97}">
      <dsp:nvSpPr>
        <dsp:cNvPr id="0" name=""/>
        <dsp:cNvSpPr/>
      </dsp:nvSpPr>
      <dsp:spPr>
        <a:xfrm>
          <a:off x="4855" y="381467"/>
          <a:ext cx="1891535" cy="860589"/>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ru-RU" sz="1800" kern="1200" dirty="0" err="1"/>
            <a:t>Функциониро-вание</a:t>
          </a:r>
          <a:r>
            <a:rPr lang="ru-RU" sz="1800" kern="1200" dirty="0"/>
            <a:t> ПТО</a:t>
          </a:r>
        </a:p>
      </dsp:txBody>
      <dsp:txXfrm>
        <a:off x="4855" y="381467"/>
        <a:ext cx="1891535" cy="573726"/>
      </dsp:txXfrm>
    </dsp:sp>
    <dsp:sp modelId="{FE0182C3-E07F-42D5-AAAB-02197713395F}">
      <dsp:nvSpPr>
        <dsp:cNvPr id="0" name=""/>
        <dsp:cNvSpPr/>
      </dsp:nvSpPr>
      <dsp:spPr>
        <a:xfrm>
          <a:off x="201564" y="1028219"/>
          <a:ext cx="2288549" cy="3118500"/>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Уменьшение объема рутинных операций </a:t>
          </a:r>
        </a:p>
        <a:p>
          <a:pPr marL="171450" lvl="1" indent="-171450" algn="l" defTabSz="711200">
            <a:lnSpc>
              <a:spcPct val="90000"/>
            </a:lnSpc>
            <a:spcBef>
              <a:spcPct val="0"/>
            </a:spcBef>
            <a:spcAft>
              <a:spcPct val="15000"/>
            </a:spcAft>
            <a:buChar char="•"/>
          </a:pPr>
          <a:r>
            <a:rPr lang="ru-RU" sz="1600" kern="1200" dirty="0" err="1"/>
            <a:t>Перераспределе-ние</a:t>
          </a:r>
          <a:r>
            <a:rPr lang="ru-RU" sz="1600" kern="1200" dirty="0"/>
            <a:t> работ ПТО в сторону анализа </a:t>
          </a:r>
        </a:p>
      </dsp:txBody>
      <dsp:txXfrm>
        <a:off x="268593" y="1095248"/>
        <a:ext cx="2154491" cy="2984442"/>
      </dsp:txXfrm>
    </dsp:sp>
    <dsp:sp modelId="{E200B4B2-C2C7-4E49-96A0-F98BD3AD63CF}">
      <dsp:nvSpPr>
        <dsp:cNvPr id="0" name=""/>
        <dsp:cNvSpPr/>
      </dsp:nvSpPr>
      <dsp:spPr>
        <a:xfrm rot="13787">
          <a:off x="2232764" y="439434"/>
          <a:ext cx="713124" cy="4709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ru-RU" sz="400" kern="1200"/>
        </a:p>
      </dsp:txBody>
      <dsp:txXfrm>
        <a:off x="2232765" y="533338"/>
        <a:ext cx="571843" cy="282563"/>
      </dsp:txXfrm>
    </dsp:sp>
    <dsp:sp modelId="{9228A8A9-31D0-4E3A-B251-B8D40EEDBC5C}">
      <dsp:nvSpPr>
        <dsp:cNvPr id="0" name=""/>
        <dsp:cNvSpPr/>
      </dsp:nvSpPr>
      <dsp:spPr>
        <a:xfrm>
          <a:off x="3241897" y="363510"/>
          <a:ext cx="2010834" cy="102283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ru-RU" sz="2000" kern="1200" dirty="0"/>
            <a:t>Обмен информацией</a:t>
          </a:r>
        </a:p>
      </dsp:txBody>
      <dsp:txXfrm>
        <a:off x="3241897" y="363510"/>
        <a:ext cx="2010834" cy="636083"/>
      </dsp:txXfrm>
    </dsp:sp>
    <dsp:sp modelId="{85D3A8AD-69AB-49DA-BE14-5DC4C9206BA7}">
      <dsp:nvSpPr>
        <dsp:cNvPr id="0" name=""/>
        <dsp:cNvSpPr/>
      </dsp:nvSpPr>
      <dsp:spPr>
        <a:xfrm>
          <a:off x="3498255" y="1038931"/>
          <a:ext cx="2288549" cy="3118500"/>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Создание единого информационного пространства для ИА и ТЭС</a:t>
          </a:r>
        </a:p>
        <a:p>
          <a:pPr marL="171450" lvl="1" indent="-171450" algn="l" defTabSz="711200">
            <a:lnSpc>
              <a:spcPct val="90000"/>
            </a:lnSpc>
            <a:spcBef>
              <a:spcPct val="0"/>
            </a:spcBef>
            <a:spcAft>
              <a:spcPct val="15000"/>
            </a:spcAft>
            <a:buChar char="•"/>
          </a:pPr>
          <a:r>
            <a:rPr lang="ru-RU" sz="1600" kern="1200" dirty="0"/>
            <a:t>Оснащение разнообразных рабочих мест средствами мониторинга значений ТЭП</a:t>
          </a:r>
        </a:p>
      </dsp:txBody>
      <dsp:txXfrm>
        <a:off x="3565284" y="1105960"/>
        <a:ext cx="2154491" cy="2984442"/>
      </dsp:txXfrm>
    </dsp:sp>
    <dsp:sp modelId="{831C32F1-2CAC-487B-9C4A-E68C7A52DDF3}">
      <dsp:nvSpPr>
        <dsp:cNvPr id="0" name=""/>
        <dsp:cNvSpPr/>
      </dsp:nvSpPr>
      <dsp:spPr>
        <a:xfrm rot="27260">
          <a:off x="5574185" y="459307"/>
          <a:ext cx="681525" cy="4709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ru-RU" sz="400" kern="1200"/>
        </a:p>
      </dsp:txBody>
      <dsp:txXfrm>
        <a:off x="5574187" y="552934"/>
        <a:ext cx="540244" cy="282563"/>
      </dsp:txXfrm>
    </dsp:sp>
    <dsp:sp modelId="{78088832-FA2F-44CB-855F-ABCDFBA422FB}">
      <dsp:nvSpPr>
        <dsp:cNvPr id="0" name=""/>
        <dsp:cNvSpPr/>
      </dsp:nvSpPr>
      <dsp:spPr>
        <a:xfrm>
          <a:off x="6538588" y="334860"/>
          <a:ext cx="1891535" cy="1402049"/>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ru-RU" sz="2000" kern="1200" dirty="0"/>
            <a:t>Управление компанией</a:t>
          </a:r>
        </a:p>
      </dsp:txBody>
      <dsp:txXfrm>
        <a:off x="6538588" y="334860"/>
        <a:ext cx="1891535" cy="744721"/>
      </dsp:txXfrm>
    </dsp:sp>
    <dsp:sp modelId="{ABDD71F1-668D-49B7-A66A-B1B2F38566C2}">
      <dsp:nvSpPr>
        <dsp:cNvPr id="0" name=""/>
        <dsp:cNvSpPr/>
      </dsp:nvSpPr>
      <dsp:spPr>
        <a:xfrm>
          <a:off x="6735297" y="1052625"/>
          <a:ext cx="2288549" cy="311850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Повышение скорости принятия управленческих решений</a:t>
          </a:r>
        </a:p>
        <a:p>
          <a:pPr marL="171450" lvl="1" indent="-171450" algn="l" defTabSz="711200">
            <a:lnSpc>
              <a:spcPct val="90000"/>
            </a:lnSpc>
            <a:spcBef>
              <a:spcPct val="0"/>
            </a:spcBef>
            <a:spcAft>
              <a:spcPct val="15000"/>
            </a:spcAft>
            <a:buChar char="•"/>
          </a:pPr>
          <a:r>
            <a:rPr lang="ru-RU" sz="1600" kern="1200" dirty="0"/>
            <a:t>Механизмы для оперативного ситуационного анализа</a:t>
          </a:r>
        </a:p>
      </dsp:txBody>
      <dsp:txXfrm>
        <a:off x="6802326" y="1119654"/>
        <a:ext cx="2154491" cy="2984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00B1D-2D1A-418B-A390-FE682D4BEAB3}">
      <dsp:nvSpPr>
        <dsp:cNvPr id="0" name=""/>
        <dsp:cNvSpPr/>
      </dsp:nvSpPr>
      <dsp:spPr>
        <a:xfrm>
          <a:off x="0" y="420104"/>
          <a:ext cx="4310743" cy="1254825"/>
        </a:xfrm>
        <a:prstGeom prst="roundRect">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Ведение в электронном виде расчётной модели ТЭС</a:t>
          </a:r>
        </a:p>
      </dsp:txBody>
      <dsp:txXfrm>
        <a:off x="61256" y="481360"/>
        <a:ext cx="4188231" cy="1132313"/>
      </dsp:txXfrm>
    </dsp:sp>
    <dsp:sp modelId="{7289E558-0F8F-4651-849E-3AA05AB7F1F6}">
      <dsp:nvSpPr>
        <dsp:cNvPr id="0" name=""/>
        <dsp:cNvSpPr/>
      </dsp:nvSpPr>
      <dsp:spPr>
        <a:xfrm>
          <a:off x="0" y="1674929"/>
          <a:ext cx="4310743" cy="37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6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Отображение и редактирование модели в привычном для технолога виде (соответствует НТД по </a:t>
          </a:r>
          <a:r>
            <a:rPr lang="ru-RU" sz="1600" kern="1200" dirty="0" err="1"/>
            <a:t>топливоиспользованию</a:t>
          </a:r>
          <a:r>
            <a:rPr lang="ru-RU" sz="1600" kern="1200" dirty="0"/>
            <a:t>)</a:t>
          </a:r>
        </a:p>
        <a:p>
          <a:pPr marL="171450" lvl="1" indent="-171450" algn="l" defTabSz="711200">
            <a:lnSpc>
              <a:spcPct val="90000"/>
            </a:lnSpc>
            <a:spcBef>
              <a:spcPct val="0"/>
            </a:spcBef>
            <a:spcAft>
              <a:spcPct val="20000"/>
            </a:spcAft>
            <a:buChar char="•"/>
          </a:pPr>
          <a:r>
            <a:rPr lang="ru-RU" sz="1600" kern="1200" dirty="0"/>
            <a:t>Версионность модели ТЭС</a:t>
          </a:r>
        </a:p>
        <a:p>
          <a:pPr marL="171450" lvl="1" indent="-171450" algn="l" defTabSz="711200">
            <a:lnSpc>
              <a:spcPct val="90000"/>
            </a:lnSpc>
            <a:spcBef>
              <a:spcPct val="0"/>
            </a:spcBef>
            <a:spcAft>
              <a:spcPct val="20000"/>
            </a:spcAft>
            <a:buChar char="•"/>
          </a:pPr>
          <a:r>
            <a:rPr lang="ru-RU" sz="1600" kern="1200" dirty="0"/>
            <a:t>Возможность задавать способы расчёта параметров без ограничения сложности</a:t>
          </a:r>
        </a:p>
        <a:p>
          <a:pPr marL="171450" lvl="1" indent="-171450" algn="l" defTabSz="711200">
            <a:lnSpc>
              <a:spcPct val="90000"/>
            </a:lnSpc>
            <a:spcBef>
              <a:spcPct val="0"/>
            </a:spcBef>
            <a:spcAft>
              <a:spcPct val="20000"/>
            </a:spcAft>
            <a:buChar char="•"/>
          </a:pPr>
          <a:r>
            <a:rPr lang="ru-RU" sz="1600" kern="1200" dirty="0"/>
            <a:t>Автоматизированный расчёт поправок к нормативу на основании факта</a:t>
          </a:r>
        </a:p>
        <a:p>
          <a:pPr marL="171450" lvl="1" indent="-171450" algn="l" defTabSz="711200">
            <a:lnSpc>
              <a:spcPct val="90000"/>
            </a:lnSpc>
            <a:spcBef>
              <a:spcPct val="0"/>
            </a:spcBef>
            <a:spcAft>
              <a:spcPct val="20000"/>
            </a:spcAft>
            <a:buChar char="•"/>
          </a:pPr>
          <a:r>
            <a:rPr lang="ru-RU" sz="1600" kern="1200" dirty="0"/>
            <a:t>Снижение трудоемкости при создании модели (клонирование объектов, экспорт, импорт, автоматизация оцифровки графиков)</a:t>
          </a:r>
        </a:p>
        <a:p>
          <a:pPr marL="171450" lvl="1" indent="-171450" algn="l" defTabSz="711200">
            <a:lnSpc>
              <a:spcPct val="90000"/>
            </a:lnSpc>
            <a:spcBef>
              <a:spcPct val="0"/>
            </a:spcBef>
            <a:spcAft>
              <a:spcPct val="20000"/>
            </a:spcAft>
            <a:buChar char="•"/>
          </a:pPr>
          <a:r>
            <a:rPr lang="ru-RU" sz="1600" kern="1200" dirty="0"/>
            <a:t>Актуализация модели силами технолога</a:t>
          </a:r>
        </a:p>
        <a:p>
          <a:pPr marL="171450" lvl="1" indent="-171450" algn="l" defTabSz="711200">
            <a:lnSpc>
              <a:spcPct val="90000"/>
            </a:lnSpc>
            <a:spcBef>
              <a:spcPct val="0"/>
            </a:spcBef>
            <a:spcAft>
              <a:spcPct val="20000"/>
            </a:spcAft>
            <a:buChar char="•"/>
          </a:pPr>
          <a:r>
            <a:rPr lang="ru-RU" sz="1600" kern="1200" dirty="0"/>
            <a:t>Возможность неограниченного расширения модели</a:t>
          </a:r>
        </a:p>
      </dsp:txBody>
      <dsp:txXfrm>
        <a:off x="0" y="1674929"/>
        <a:ext cx="4310743" cy="3700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741D-C248-4507-B5F7-2252D33521D9}">
      <dsp:nvSpPr>
        <dsp:cNvPr id="0" name=""/>
        <dsp:cNvSpPr/>
      </dsp:nvSpPr>
      <dsp:spPr>
        <a:xfrm>
          <a:off x="0" y="109729"/>
          <a:ext cx="8819213" cy="4913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Расчет ТЭП произвольных энергетических режимов</a:t>
          </a:r>
        </a:p>
      </dsp:txBody>
      <dsp:txXfrm>
        <a:off x="23988" y="133717"/>
        <a:ext cx="8771237" cy="443423"/>
      </dsp:txXfrm>
    </dsp:sp>
    <dsp:sp modelId="{85E0BE6E-2EE3-4249-9C71-91A47C860188}">
      <dsp:nvSpPr>
        <dsp:cNvPr id="0" name=""/>
        <dsp:cNvSpPr/>
      </dsp:nvSpPr>
      <dsp:spPr>
        <a:xfrm>
          <a:off x="0" y="601129"/>
          <a:ext cx="8819213"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1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Мгновенные и агрегационные режимы</a:t>
          </a:r>
        </a:p>
        <a:p>
          <a:pPr marL="171450" lvl="1" indent="-171450" algn="l" defTabSz="711200">
            <a:lnSpc>
              <a:spcPct val="90000"/>
            </a:lnSpc>
            <a:spcBef>
              <a:spcPct val="0"/>
            </a:spcBef>
            <a:spcAft>
              <a:spcPct val="20000"/>
            </a:spcAft>
            <a:buChar char="•"/>
          </a:pPr>
          <a:r>
            <a:rPr lang="ru-RU" sz="1600" kern="1200" dirty="0"/>
            <a:t>Пропорциональный и физический методы</a:t>
          </a:r>
        </a:p>
        <a:p>
          <a:pPr marL="171450" lvl="1" indent="-171450" algn="l" defTabSz="711200">
            <a:lnSpc>
              <a:spcPct val="90000"/>
            </a:lnSpc>
            <a:spcBef>
              <a:spcPct val="0"/>
            </a:spcBef>
            <a:spcAft>
              <a:spcPct val="20000"/>
            </a:spcAft>
            <a:buChar char="•"/>
          </a:pPr>
          <a:r>
            <a:rPr lang="ru-RU" sz="1600" kern="1200" dirty="0"/>
            <a:t>Имитационное моделирование</a:t>
          </a:r>
        </a:p>
        <a:p>
          <a:pPr marL="171450" lvl="1" indent="-171450" algn="l" defTabSz="711200">
            <a:lnSpc>
              <a:spcPct val="90000"/>
            </a:lnSpc>
            <a:spcBef>
              <a:spcPct val="0"/>
            </a:spcBef>
            <a:spcAft>
              <a:spcPct val="20000"/>
            </a:spcAft>
            <a:buChar char="•"/>
          </a:pPr>
          <a:r>
            <a:rPr lang="ru-RU" sz="1600" kern="1200" dirty="0"/>
            <a:t>Представление результатов расчёта в графическом и табличном виде</a:t>
          </a:r>
        </a:p>
      </dsp:txBody>
      <dsp:txXfrm>
        <a:off x="0" y="601129"/>
        <a:ext cx="8819213" cy="1043280"/>
      </dsp:txXfrm>
    </dsp:sp>
    <dsp:sp modelId="{399100C4-E8C0-4C7D-8A7F-7B78CBB34A70}">
      <dsp:nvSpPr>
        <dsp:cNvPr id="0" name=""/>
        <dsp:cNvSpPr/>
      </dsp:nvSpPr>
      <dsp:spPr>
        <a:xfrm>
          <a:off x="0" y="1644409"/>
          <a:ext cx="8819213" cy="4913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Расчёт ТЭП фактических энергетических режимов</a:t>
          </a:r>
        </a:p>
      </dsp:txBody>
      <dsp:txXfrm>
        <a:off x="23988" y="1668397"/>
        <a:ext cx="8771237" cy="443423"/>
      </dsp:txXfrm>
    </dsp:sp>
    <dsp:sp modelId="{CD742C24-928D-41F9-9886-4D9EFDCCECB8}">
      <dsp:nvSpPr>
        <dsp:cNvPr id="0" name=""/>
        <dsp:cNvSpPr/>
      </dsp:nvSpPr>
      <dsp:spPr>
        <a:xfrm>
          <a:off x="0" y="2135809"/>
          <a:ext cx="8819213"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1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Автоматическое поступление данных из ИС ТЭС, ручной ввод недостающих данных</a:t>
          </a:r>
        </a:p>
        <a:p>
          <a:pPr marL="171450" lvl="1" indent="-171450" algn="l" defTabSz="711200">
            <a:lnSpc>
              <a:spcPct val="90000"/>
            </a:lnSpc>
            <a:spcBef>
              <a:spcPct val="0"/>
            </a:spcBef>
            <a:spcAft>
              <a:spcPct val="20000"/>
            </a:spcAft>
            <a:buChar char="•"/>
          </a:pPr>
          <a:r>
            <a:rPr lang="ru-RU" sz="1600" kern="1200" dirty="0"/>
            <a:t>Возможность анализа отклонений факта от норматива</a:t>
          </a:r>
        </a:p>
      </dsp:txBody>
      <dsp:txXfrm>
        <a:off x="0" y="2135809"/>
        <a:ext cx="8819213" cy="521640"/>
      </dsp:txXfrm>
    </dsp:sp>
    <dsp:sp modelId="{DFA8BE92-3F17-4548-B156-112F38A07914}">
      <dsp:nvSpPr>
        <dsp:cNvPr id="0" name=""/>
        <dsp:cNvSpPr/>
      </dsp:nvSpPr>
      <dsp:spPr>
        <a:xfrm>
          <a:off x="0" y="2657449"/>
          <a:ext cx="8819213" cy="4913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Расчёт ТЭП в темпе процесса</a:t>
          </a:r>
        </a:p>
      </dsp:txBody>
      <dsp:txXfrm>
        <a:off x="23988" y="2681437"/>
        <a:ext cx="8771237" cy="443423"/>
      </dsp:txXfrm>
    </dsp:sp>
    <dsp:sp modelId="{AF2661B0-471A-4F43-A998-26EF2E38E605}">
      <dsp:nvSpPr>
        <dsp:cNvPr id="0" name=""/>
        <dsp:cNvSpPr/>
      </dsp:nvSpPr>
      <dsp:spPr>
        <a:xfrm>
          <a:off x="0" y="3148849"/>
          <a:ext cx="881921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1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Стандартный </a:t>
          </a:r>
          <a:r>
            <a:rPr lang="ru-RU" sz="1600" kern="1200" dirty="0" err="1"/>
            <a:t>дискрет</a:t>
          </a:r>
          <a:r>
            <a:rPr lang="ru-RU" sz="1600" kern="1200" dirty="0"/>
            <a:t> поступления данных и выполнения расчёта – 1 минута</a:t>
          </a:r>
        </a:p>
      </dsp:txBody>
      <dsp:txXfrm>
        <a:off x="0" y="3148849"/>
        <a:ext cx="8819213" cy="347760"/>
      </dsp:txXfrm>
    </dsp:sp>
    <dsp:sp modelId="{34FD5F6E-A5A9-4CD8-9BA1-77DBE61069F3}">
      <dsp:nvSpPr>
        <dsp:cNvPr id="0" name=""/>
        <dsp:cNvSpPr/>
      </dsp:nvSpPr>
      <dsp:spPr>
        <a:xfrm>
          <a:off x="0" y="3496609"/>
          <a:ext cx="8819213" cy="4913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Производственное планирование, расчёт нормативных ТЭП</a:t>
          </a:r>
        </a:p>
      </dsp:txBody>
      <dsp:txXfrm>
        <a:off x="23988" y="3520597"/>
        <a:ext cx="8771237" cy="443423"/>
      </dsp:txXfrm>
    </dsp:sp>
    <dsp:sp modelId="{ABEE376C-9B5D-4941-83EB-06F8A643F28D}">
      <dsp:nvSpPr>
        <dsp:cNvPr id="0" name=""/>
        <dsp:cNvSpPr/>
      </dsp:nvSpPr>
      <dsp:spPr>
        <a:xfrm>
          <a:off x="0" y="4048489"/>
          <a:ext cx="8819213" cy="49139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Базой для расчета ТЭП является:</a:t>
          </a:r>
        </a:p>
      </dsp:txBody>
      <dsp:txXfrm>
        <a:off x="23988" y="4072477"/>
        <a:ext cx="8771237" cy="443423"/>
      </dsp:txXfrm>
    </dsp:sp>
    <dsp:sp modelId="{460C7820-3F0C-4B6D-8BC3-90FDC58CA4AF}">
      <dsp:nvSpPr>
        <dsp:cNvPr id="0" name=""/>
        <dsp:cNvSpPr/>
      </dsp:nvSpPr>
      <dsp:spPr>
        <a:xfrm>
          <a:off x="0" y="4539889"/>
          <a:ext cx="881921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1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Документация по </a:t>
          </a:r>
          <a:r>
            <a:rPr lang="ru-RU" sz="1600" kern="1200" dirty="0" err="1"/>
            <a:t>топливоиспользованию</a:t>
          </a:r>
          <a:endParaRPr lang="ru-RU" sz="1600" kern="1200" dirty="0"/>
        </a:p>
        <a:p>
          <a:pPr marL="171450" lvl="1" indent="-171450" algn="l" defTabSz="711200">
            <a:lnSpc>
              <a:spcPct val="90000"/>
            </a:lnSpc>
            <a:spcBef>
              <a:spcPct val="0"/>
            </a:spcBef>
            <a:spcAft>
              <a:spcPct val="20000"/>
            </a:spcAft>
            <a:buChar char="•"/>
          </a:pPr>
          <a:r>
            <a:rPr lang="ru-RU" sz="1600" kern="1200" dirty="0"/>
            <a:t>Энергетические характеристики оборудования</a:t>
          </a:r>
        </a:p>
        <a:p>
          <a:pPr marL="171450" lvl="1" indent="-171450" algn="l" defTabSz="711200">
            <a:lnSpc>
              <a:spcPct val="90000"/>
            </a:lnSpc>
            <a:spcBef>
              <a:spcPct val="0"/>
            </a:spcBef>
            <a:spcAft>
              <a:spcPct val="20000"/>
            </a:spcAft>
            <a:buChar char="•"/>
          </a:pPr>
          <a:r>
            <a:rPr lang="ru-RU" sz="1600" kern="1200" dirty="0"/>
            <a:t>Расчетная модель станции (макет расчета ТЭП)</a:t>
          </a:r>
        </a:p>
      </dsp:txBody>
      <dsp:txXfrm>
        <a:off x="0" y="4539889"/>
        <a:ext cx="8819213" cy="782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2FA8-0862-469B-82FE-ECEAF4DA46EC}">
      <dsp:nvSpPr>
        <dsp:cNvPr id="0" name=""/>
        <dsp:cNvSpPr/>
      </dsp:nvSpPr>
      <dsp:spPr>
        <a:xfrm>
          <a:off x="0" y="159419"/>
          <a:ext cx="8784001" cy="88352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u-RU" sz="2100" kern="1200" dirty="0"/>
            <a:t>Авторский алгоритм оптимизации, основанный на обобщённом принципе равенства относительных приростов </a:t>
          </a:r>
        </a:p>
      </dsp:txBody>
      <dsp:txXfrm>
        <a:off x="43130" y="202549"/>
        <a:ext cx="8697741" cy="797263"/>
      </dsp:txXfrm>
    </dsp:sp>
    <dsp:sp modelId="{07456B6B-6BC1-4112-8CE1-837E345EF2EA}">
      <dsp:nvSpPr>
        <dsp:cNvPr id="0" name=""/>
        <dsp:cNvSpPr/>
      </dsp:nvSpPr>
      <dsp:spPr>
        <a:xfrm>
          <a:off x="0" y="1042942"/>
          <a:ext cx="8784001"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89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Диапазон ТЭС по тепловой и электрической мощности проходится от минимума к максимуму с шагом 1ГКал и 1МВт</a:t>
          </a:r>
        </a:p>
        <a:p>
          <a:pPr marL="171450" lvl="1" indent="-171450" algn="l" defTabSz="711200">
            <a:lnSpc>
              <a:spcPct val="90000"/>
            </a:lnSpc>
            <a:spcBef>
              <a:spcPct val="0"/>
            </a:spcBef>
            <a:spcAft>
              <a:spcPct val="20000"/>
            </a:spcAft>
            <a:buChar char="•"/>
          </a:pPr>
          <a:r>
            <a:rPr lang="ru-RU" sz="1600" kern="1200" dirty="0"/>
            <a:t>На каждом шаге загружается единица оборудования, выбранная алгоритмом в соответствии с авторским критерием, позволяющим минимизировать общие затраты</a:t>
          </a:r>
        </a:p>
        <a:p>
          <a:pPr marL="171450" lvl="1" indent="-171450" algn="l" defTabSz="711200">
            <a:lnSpc>
              <a:spcPct val="90000"/>
            </a:lnSpc>
            <a:spcBef>
              <a:spcPct val="0"/>
            </a:spcBef>
            <a:spcAft>
              <a:spcPct val="20000"/>
            </a:spcAft>
            <a:buChar char="•"/>
          </a:pPr>
          <a:r>
            <a:rPr lang="ru-RU" sz="1600" kern="1200" dirty="0"/>
            <a:t>1 режим оптимизируется менее 1 минуты, ряд из 24 режимов – менее 20 минут</a:t>
          </a:r>
        </a:p>
      </dsp:txBody>
      <dsp:txXfrm>
        <a:off x="0" y="1042942"/>
        <a:ext cx="8784001" cy="1217160"/>
      </dsp:txXfrm>
    </dsp:sp>
    <dsp:sp modelId="{5785082E-06DF-4C59-99A8-1E6A20489612}">
      <dsp:nvSpPr>
        <dsp:cNvPr id="0" name=""/>
        <dsp:cNvSpPr/>
      </dsp:nvSpPr>
      <dsp:spPr>
        <a:xfrm>
          <a:off x="0" y="2260102"/>
          <a:ext cx="8784001" cy="8108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t>Оптимизация: </a:t>
          </a:r>
          <a:endParaRPr lang="ru-RU" sz="2100" kern="1200" dirty="0"/>
        </a:p>
      </dsp:txBody>
      <dsp:txXfrm>
        <a:off x="39580" y="2299682"/>
        <a:ext cx="8704841" cy="731649"/>
      </dsp:txXfrm>
    </dsp:sp>
    <dsp:sp modelId="{520D87D7-6B35-43FB-9170-2090924D5E88}">
      <dsp:nvSpPr>
        <dsp:cNvPr id="0" name=""/>
        <dsp:cNvSpPr/>
      </dsp:nvSpPr>
      <dsp:spPr>
        <a:xfrm>
          <a:off x="0" y="3070912"/>
          <a:ext cx="8784001"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89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b="0" i="0" kern="1200" baseline="0" dirty="0"/>
            <a:t>Выбор оптимального энергетического  режима с перераспределением электрических (электрических и тепловых нагрузок)</a:t>
          </a:r>
        </a:p>
        <a:p>
          <a:pPr marL="171450" lvl="1" indent="-171450" algn="l" defTabSz="711200">
            <a:lnSpc>
              <a:spcPct val="90000"/>
            </a:lnSpc>
            <a:spcBef>
              <a:spcPct val="0"/>
            </a:spcBef>
            <a:spcAft>
              <a:spcPct val="20000"/>
            </a:spcAft>
            <a:buChar char="•"/>
          </a:pPr>
          <a:r>
            <a:rPr lang="ru-RU" sz="1600" b="0" i="0" kern="1200" baseline="0" dirty="0"/>
            <a:t>Выбор оптимального состава оборудования для заданных тепловой и электрической нагрузок</a:t>
          </a:r>
        </a:p>
        <a:p>
          <a:pPr marL="171450" lvl="1" indent="-171450" algn="l" defTabSz="711200">
            <a:lnSpc>
              <a:spcPct val="90000"/>
            </a:lnSpc>
            <a:spcBef>
              <a:spcPct val="0"/>
            </a:spcBef>
            <a:spcAft>
              <a:spcPct val="20000"/>
            </a:spcAft>
            <a:buChar char="•"/>
          </a:pPr>
          <a:r>
            <a:rPr lang="ru-RU" sz="1600" b="0" i="0" kern="1200" baseline="0" dirty="0"/>
            <a:t>Учёт ограничений по видам топлива и других ограничений</a:t>
          </a:r>
        </a:p>
        <a:p>
          <a:pPr marL="171450" lvl="1" indent="-171450" algn="l" defTabSz="711200">
            <a:lnSpc>
              <a:spcPct val="90000"/>
            </a:lnSpc>
            <a:spcBef>
              <a:spcPct val="0"/>
            </a:spcBef>
            <a:spcAft>
              <a:spcPct val="20000"/>
            </a:spcAft>
            <a:buChar char="•"/>
          </a:pPr>
          <a:r>
            <a:rPr lang="ru-RU" sz="1600" kern="1200" dirty="0"/>
            <a:t>Оптимальное планирование суток при интегральных ограничениях (оптимизация нескольких режимов с единым распределением тепловых нагрузок. Позволяет оптимальным образом удовлетворять потребность потребителей в электроэнергии в разное время суток без необходимости менять тепловой режим)</a:t>
          </a:r>
          <a:endParaRPr lang="ru-RU" sz="1600" b="0" i="0" kern="1200" baseline="0" dirty="0"/>
        </a:p>
      </dsp:txBody>
      <dsp:txXfrm>
        <a:off x="0" y="3070912"/>
        <a:ext cx="8784001" cy="2086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7D1E-C9E2-4687-B034-880C05FA99FB}">
      <dsp:nvSpPr>
        <dsp:cNvPr id="0" name=""/>
        <dsp:cNvSpPr/>
      </dsp:nvSpPr>
      <dsp:spPr>
        <a:xfrm>
          <a:off x="0" y="26750"/>
          <a:ext cx="4879817" cy="7224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kern="1200" dirty="0"/>
            <a:t>Функции для работы на РСВ</a:t>
          </a:r>
        </a:p>
      </dsp:txBody>
      <dsp:txXfrm>
        <a:off x="35268" y="62018"/>
        <a:ext cx="4809281" cy="651938"/>
      </dsp:txXfrm>
    </dsp:sp>
    <dsp:sp modelId="{8394D042-818D-4752-A75D-90B72853169B}">
      <dsp:nvSpPr>
        <dsp:cNvPr id="0" name=""/>
        <dsp:cNvSpPr/>
      </dsp:nvSpPr>
      <dsp:spPr>
        <a:xfrm>
          <a:off x="0" y="749225"/>
          <a:ext cx="4879817" cy="17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ru-RU" sz="1500" b="0" i="0" kern="1200" baseline="0" dirty="0"/>
            <a:t>Построение ХОПЗ ТЭС, ГТПГ и любой единицы оборудования</a:t>
          </a:r>
        </a:p>
        <a:p>
          <a:pPr marL="114300" lvl="1" indent="-114300" algn="l" defTabSz="666750">
            <a:lnSpc>
              <a:spcPct val="90000"/>
            </a:lnSpc>
            <a:spcBef>
              <a:spcPct val="0"/>
            </a:spcBef>
            <a:spcAft>
              <a:spcPct val="20000"/>
            </a:spcAft>
            <a:buChar char="•"/>
          </a:pPr>
          <a:r>
            <a:rPr lang="ru-RU" sz="1500" b="0" i="0" kern="1200" baseline="0" dirty="0"/>
            <a:t>Расчёт себестоимости производства электроэнергии в конденсационном диапазоне</a:t>
          </a:r>
        </a:p>
        <a:p>
          <a:pPr marL="114300" lvl="1" indent="-114300" algn="l" defTabSz="666750">
            <a:lnSpc>
              <a:spcPct val="90000"/>
            </a:lnSpc>
            <a:spcBef>
              <a:spcPct val="0"/>
            </a:spcBef>
            <a:spcAft>
              <a:spcPct val="20000"/>
            </a:spcAft>
            <a:buChar char="•"/>
          </a:pPr>
          <a:r>
            <a:rPr lang="ru-RU" sz="1500" b="0" i="0" kern="1200" baseline="0" dirty="0"/>
            <a:t>Определение рабочего диапазона ТЭС по электрической мощности</a:t>
          </a:r>
        </a:p>
        <a:p>
          <a:pPr marL="114300" lvl="1" indent="-114300" algn="l" defTabSz="666750">
            <a:lnSpc>
              <a:spcPct val="90000"/>
            </a:lnSpc>
            <a:spcBef>
              <a:spcPct val="0"/>
            </a:spcBef>
            <a:spcAft>
              <a:spcPct val="20000"/>
            </a:spcAft>
            <a:buChar char="•"/>
          </a:pPr>
          <a:r>
            <a:rPr lang="ru-RU" sz="1500" b="0" i="0" kern="1200" baseline="0" dirty="0"/>
            <a:t>Расчёт параметров оптимальной ценовой заявки для ОРЭ</a:t>
          </a:r>
        </a:p>
      </dsp:txBody>
      <dsp:txXfrm>
        <a:off x="0" y="749225"/>
        <a:ext cx="4879817" cy="1769849"/>
      </dsp:txXfrm>
    </dsp:sp>
    <dsp:sp modelId="{2D551961-38D7-4CD7-AF6F-CBAD67344015}">
      <dsp:nvSpPr>
        <dsp:cNvPr id="0" name=""/>
        <dsp:cNvSpPr/>
      </dsp:nvSpPr>
      <dsp:spPr>
        <a:xfrm>
          <a:off x="0" y="2519075"/>
          <a:ext cx="4879817" cy="7224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0" i="0" kern="1200" baseline="0" dirty="0"/>
            <a:t>Построение ХОПЗ без приобретения и настройки оптимизационного модуля</a:t>
          </a:r>
        </a:p>
      </dsp:txBody>
      <dsp:txXfrm>
        <a:off x="35268" y="2554343"/>
        <a:ext cx="4809281" cy="651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34D8-5A83-4983-8E96-79D7C9220DED}">
      <dsp:nvSpPr>
        <dsp:cNvPr id="0" name=""/>
        <dsp:cNvSpPr/>
      </dsp:nvSpPr>
      <dsp:spPr>
        <a:xfrm rot="5400000">
          <a:off x="5640771" y="-2530136"/>
          <a:ext cx="578657" cy="571889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ru-RU" sz="1700" b="1" kern="1200" dirty="0"/>
            <a:t> </a:t>
          </a:r>
          <a:r>
            <a:rPr lang="ru-RU" sz="1700" kern="1200" dirty="0"/>
            <a:t>график зависимости часовых затрат на расходуемое топливо от электрической мощности станции </a:t>
          </a:r>
        </a:p>
      </dsp:txBody>
      <dsp:txXfrm rot="-5400000">
        <a:off x="3070654" y="68229"/>
        <a:ext cx="5690644" cy="522161"/>
      </dsp:txXfrm>
    </dsp:sp>
    <dsp:sp modelId="{88A859C5-97C5-4CC7-865C-F4BB1CA964D7}">
      <dsp:nvSpPr>
        <dsp:cNvPr id="0" name=""/>
        <dsp:cNvSpPr/>
      </dsp:nvSpPr>
      <dsp:spPr>
        <a:xfrm>
          <a:off x="146223" y="527"/>
          <a:ext cx="2924430" cy="65756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ru-RU" sz="1900" b="0" kern="1200" dirty="0"/>
            <a:t>Характеристика   затрат</a:t>
          </a:r>
          <a:endParaRPr lang="ru-RU" sz="1900" kern="1200" dirty="0"/>
        </a:p>
      </dsp:txBody>
      <dsp:txXfrm>
        <a:off x="178323" y="32627"/>
        <a:ext cx="2860230" cy="593365"/>
      </dsp:txXfrm>
    </dsp:sp>
    <dsp:sp modelId="{3691FBF3-C2C3-45C1-9DED-E9ABB2448D1F}">
      <dsp:nvSpPr>
        <dsp:cNvPr id="0" name=""/>
        <dsp:cNvSpPr/>
      </dsp:nvSpPr>
      <dsp:spPr>
        <a:xfrm rot="5400000">
          <a:off x="5640771" y="-1836404"/>
          <a:ext cx="578657" cy="5718892"/>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a:t>дополнительные  затраты  на   энергоресурсы (</a:t>
          </a:r>
          <a:r>
            <a:rPr lang="ru-RU" sz="1700" kern="1200" dirty="0" err="1"/>
            <a:t>себест-ть</a:t>
          </a:r>
          <a:r>
            <a:rPr lang="ru-RU" sz="1700" kern="1200" dirty="0"/>
            <a:t> по ТС) при изменении мощности на 1 МВт</a:t>
          </a:r>
        </a:p>
      </dsp:txBody>
      <dsp:txXfrm rot="-5400000">
        <a:off x="3070654" y="761961"/>
        <a:ext cx="5690644" cy="522161"/>
      </dsp:txXfrm>
    </dsp:sp>
    <dsp:sp modelId="{BABFCAF4-DEE3-46CC-A05C-2157ADF25663}">
      <dsp:nvSpPr>
        <dsp:cNvPr id="0" name=""/>
        <dsp:cNvSpPr/>
      </dsp:nvSpPr>
      <dsp:spPr>
        <a:xfrm>
          <a:off x="146223" y="694258"/>
          <a:ext cx="2924430" cy="6575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ru-RU" sz="1900" b="0" kern="1200" dirty="0"/>
            <a:t>Относительный прирост затрат</a:t>
          </a:r>
        </a:p>
      </dsp:txBody>
      <dsp:txXfrm>
        <a:off x="178323" y="726358"/>
        <a:ext cx="2860230" cy="593365"/>
      </dsp:txXfrm>
    </dsp:sp>
    <dsp:sp modelId="{06CC998A-4961-412A-A069-C1CF36FC9567}">
      <dsp:nvSpPr>
        <dsp:cNvPr id="0" name=""/>
        <dsp:cNvSpPr/>
      </dsp:nvSpPr>
      <dsp:spPr>
        <a:xfrm rot="5400000">
          <a:off x="5640771" y="-1142673"/>
          <a:ext cx="578657" cy="5718892"/>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ru-RU" sz="1700" kern="1200" dirty="0"/>
            <a:t>график   зависимости относительного прироста затрат от электрической мощности станции</a:t>
          </a:r>
        </a:p>
      </dsp:txBody>
      <dsp:txXfrm rot="-5400000">
        <a:off x="3070654" y="1455692"/>
        <a:ext cx="5690644" cy="522161"/>
      </dsp:txXfrm>
    </dsp:sp>
    <dsp:sp modelId="{615C797F-24B4-4133-B42E-85349877040B}">
      <dsp:nvSpPr>
        <dsp:cNvPr id="0" name=""/>
        <dsp:cNvSpPr/>
      </dsp:nvSpPr>
      <dsp:spPr>
        <a:xfrm>
          <a:off x="146223" y="1387990"/>
          <a:ext cx="2924430" cy="65756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ru-RU" sz="1900" b="0" kern="1200" dirty="0"/>
            <a:t>ХОПЗ</a:t>
          </a:r>
        </a:p>
      </dsp:txBody>
      <dsp:txXfrm>
        <a:off x="178323" y="1420090"/>
        <a:ext cx="2860230" cy="59336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52400" y="392400"/>
            <a:ext cx="5360287" cy="40212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2400" y="4705200"/>
            <a:ext cx="5360400" cy="4021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hf hdr="0" ftr="0" dt="0"/>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392113"/>
            <a:ext cx="5360988"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209889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9144000" cy="3430006"/>
          </a:xfrm>
          <a:solidFill>
            <a:schemeClr val="tx2">
              <a:alpha val="70000"/>
            </a:schemeClr>
          </a:solidFill>
        </p:spPr>
        <p:txBody>
          <a:bodyPr tIns="504000"/>
          <a:lstStyle>
            <a:lvl1pPr algn="ctr">
              <a:defRPr sz="1200">
                <a:solidFill>
                  <a:schemeClr val="tx1"/>
                </a:solidFill>
              </a:defRPr>
            </a:lvl1pPr>
          </a:lstStyle>
          <a:p>
            <a:r>
              <a:rPr lang="en-US" dirty="0"/>
              <a:t>Click to insert title image</a:t>
            </a:r>
          </a:p>
        </p:txBody>
      </p:sp>
      <p:sp>
        <p:nvSpPr>
          <p:cNvPr id="6" name="Speaker"/>
          <p:cNvSpPr>
            <a:spLocks noGrp="1"/>
          </p:cNvSpPr>
          <p:nvPr userDrawn="1">
            <p:ph type="subTitle" idx="1" hasCustomPrompt="1"/>
          </p:nvPr>
        </p:nvSpPr>
        <p:spPr bwMode="gray">
          <a:xfrm>
            <a:off x="288000" y="5130000"/>
            <a:ext cx="8136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grpSp>
        <p:nvGrpSpPr>
          <p:cNvPr id="2" name="Group 1"/>
          <p:cNvGrpSpPr/>
          <p:nvPr userDrawn="1"/>
        </p:nvGrpSpPr>
        <p:grpSpPr>
          <a:xfrm>
            <a:off x="6877028" y="0"/>
            <a:ext cx="2266973" cy="3430006"/>
            <a:chOff x="6877028" y="0"/>
            <a:chExt cx="2266973" cy="3430006"/>
          </a:xfrm>
        </p:grpSpPr>
        <p:sp>
          <p:nvSpPr>
            <p:cNvPr id="17" name="Rectangle 16"/>
            <p:cNvSpPr/>
            <p:nvPr userDrawn="1"/>
          </p:nvSpPr>
          <p:spPr bwMode="gray">
            <a:xfrm>
              <a:off x="8388001" y="0"/>
              <a:ext cx="756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7632514" y="0"/>
              <a:ext cx="756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6877028" y="0"/>
              <a:ext cx="756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9" name="Presentation Title"/>
          <p:cNvSpPr>
            <a:spLocks noGrp="1"/>
          </p:cNvSpPr>
          <p:nvPr userDrawn="1">
            <p:ph type="body" sz="quarter" idx="14" hasCustomPrompt="1"/>
          </p:nvPr>
        </p:nvSpPr>
        <p:spPr>
          <a:xfrm>
            <a:off x="288000" y="4024800"/>
            <a:ext cx="8136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12"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4759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359999" y="1620000"/>
            <a:ext cx="842399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9298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360000"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4751999"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6227999"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3294000"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360000" y="1620000"/>
            <a:ext cx="2556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4770000"/>
            <a:ext cx="4032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4032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4751999" y="4770000"/>
            <a:ext cx="4032000" cy="108000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4751999" y="1620000"/>
            <a:ext cx="4032000"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227999"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227999"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293999" y="4354922"/>
            <a:ext cx="2556000" cy="1495079"/>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293999" y="1620000"/>
            <a:ext cx="2556000"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360000" y="3878220"/>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360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947999"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947999"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2556000"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2556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4752000" y="3878221"/>
            <a:ext cx="1836000" cy="1971780"/>
          </a:xfrm>
        </p:spPr>
        <p:txBody>
          <a:bodyPr/>
          <a:lstStyle>
            <a:lvl1pPr>
              <a:spcBef>
                <a:spcPts val="450"/>
              </a:spcBef>
              <a:defRPr sz="1600"/>
            </a:lvl1pPr>
            <a:lvl2pPr>
              <a:defRPr sz="14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4752000" y="1620000"/>
            <a:ext cx="1836000"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4" name="Title 3"/>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377902" y="1800000"/>
            <a:ext cx="8386716" cy="3285032"/>
          </a:xfrm>
        </p:spPr>
        <p:txBody>
          <a:bodyPr/>
          <a:lstStyle>
            <a:lvl1pPr marL="306000" indent="-306000">
              <a:lnSpc>
                <a:spcPct val="90000"/>
              </a:lnSpc>
              <a:spcBef>
                <a:spcPts val="450"/>
              </a:spcBef>
              <a:defRPr sz="4498" b="1">
                <a:solidFill>
                  <a:schemeClr val="tx1"/>
                </a:solidFill>
              </a:defRPr>
            </a:lvl1pPr>
            <a:lvl2pPr marL="306000"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20000" y="180000"/>
            <a:ext cx="3024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360000" y="1620000"/>
            <a:ext cx="5400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359999" y="504000"/>
            <a:ext cx="5400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4572000" y="180000"/>
            <a:ext cx="4572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360000" y="1620000"/>
            <a:ext cx="385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359999" y="504000"/>
            <a:ext cx="3850904" cy="369332"/>
          </a:xfrm>
        </p:spPr>
        <p:txBody>
          <a:bodyPr/>
          <a:lstStyle/>
          <a:p>
            <a:r>
              <a:rPr lang="en-US" noProof="0" dirty="0"/>
              <a:t>Insert page title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180000"/>
            <a:ext cx="9144000" cy="667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288000" y="4269600"/>
            <a:ext cx="6373026"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8000" y="2707200"/>
            <a:ext cx="6373026"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6877028" y="0"/>
            <a:ext cx="2266973" cy="6858000"/>
            <a:chOff x="6877028" y="0"/>
            <a:chExt cx="2266973" cy="6855990"/>
          </a:xfrm>
        </p:grpSpPr>
        <p:sp>
          <p:nvSpPr>
            <p:cNvPr id="25" name="Rectangle 24"/>
            <p:cNvSpPr/>
            <p:nvPr userDrawn="1"/>
          </p:nvSpPr>
          <p:spPr bwMode="gray">
            <a:xfrm>
              <a:off x="8388001" y="0"/>
              <a:ext cx="756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6" name="Rectangle 25"/>
            <p:cNvSpPr/>
            <p:nvPr userDrawn="1"/>
          </p:nvSpPr>
          <p:spPr bwMode="gray">
            <a:xfrm>
              <a:off x="7632514" y="0"/>
              <a:ext cx="756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7" name="Rectangle 26"/>
            <p:cNvSpPr/>
            <p:nvPr userDrawn="1"/>
          </p:nvSpPr>
          <p:spPr bwMode="gray">
            <a:xfrm>
              <a:off x="6877028" y="0"/>
              <a:ext cx="756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4"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19255"/>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9144000" cy="685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4751999" y="1601628"/>
            <a:ext cx="4032000" cy="4230000"/>
          </a:xfrm>
          <a:solidFill>
            <a:schemeClr val="tx2">
              <a:alpha val="70000"/>
            </a:schemeClr>
          </a:solid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360000" y="1620000"/>
            <a:ext cx="403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9999" y="504000"/>
            <a:ext cx="8424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620000"/>
            <a:ext cx="8424000" cy="4230000"/>
          </a:xfrm>
          <a:solidFill>
            <a:schemeClr val="tx2">
              <a:alpha val="70000"/>
            </a:schemeClr>
          </a:solidFill>
        </p:spPr>
        <p:txBody>
          <a:bodyPr tIns="1368000"/>
          <a:lstStyle>
            <a:lvl1pPr algn="ctr">
              <a:defRPr sz="1050" b="0"/>
            </a:lvl1pPr>
          </a:lstStyle>
          <a:p>
            <a:pPr lvl="0"/>
            <a:r>
              <a:rPr lang="en-US" dirty="0"/>
              <a:t>Click to add content</a:t>
            </a:r>
          </a:p>
        </p:txBody>
      </p:sp>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177119" y="1142736"/>
            <a:ext cx="8844517" cy="220929"/>
          </a:xfrm>
          <a:prstGeom prst="rect">
            <a:avLst/>
          </a:prstGeom>
          <a:solidFill>
            <a:schemeClr val="bg1"/>
          </a:solidFill>
          <a:ln w="6350" algn="ctr">
            <a:noFill/>
            <a:miter lim="800000"/>
            <a:headEnd/>
            <a:tailEnd/>
          </a:ln>
        </p:spPr>
        <p:txBody>
          <a:bodyPr lIns="67467" tIns="53973" rIns="67467" bIns="53973"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360000" y="2905487"/>
            <a:ext cx="3994960" cy="2501010"/>
          </a:xfrm>
        </p:spPr>
        <p:txBody>
          <a:bodyPr anchor="t" anchorCtr="0">
            <a:noAutofit/>
          </a:bodyPr>
          <a:lstStyle>
            <a:lvl1pPr>
              <a:spcBef>
                <a:spcPts val="0"/>
              </a:spcBef>
              <a:spcAft>
                <a:spcPts val="9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360000" y="1467009"/>
            <a:ext cx="399496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90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360000" y="1620000"/>
            <a:ext cx="8258220" cy="2677656"/>
          </a:xfrm>
          <a:prstGeom prst="rect">
            <a:avLst/>
          </a:prstGeom>
          <a:noFill/>
        </p:spPr>
        <p:txBody>
          <a:bodyPr wrap="square" lIns="0" tIns="0" rIns="0" bIns="0" rtlCol="0">
            <a:spAutoFit/>
          </a:bodyPr>
          <a:lstStyle/>
          <a:p>
            <a:pPr>
              <a:spcBef>
                <a:spcPts val="900"/>
              </a:spcBef>
            </a:pPr>
            <a:r>
              <a:rPr lang="en-US" sz="9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00"/>
              </a:spcBef>
            </a:pPr>
            <a:r>
              <a:rPr lang="en-US" sz="9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900"/>
              </a:spcBef>
            </a:pPr>
            <a:r>
              <a:rPr lang="en-US" sz="9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900"/>
              </a:spcBef>
            </a:pPr>
            <a:r>
              <a:rPr lang="en-US" sz="9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00"/>
              </a:spcBef>
            </a:pPr>
            <a:r>
              <a:rPr lang="en-US" sz="9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br>
              <a:rPr lang="en-US" sz="900" kern="1200" dirty="0">
                <a:solidFill>
                  <a:schemeClr val="tx1"/>
                </a:solidFill>
                <a:latin typeface="Arial"/>
                <a:ea typeface="Arial Unicode MS" panose="020B0604020202020204" pitchFamily="34" charset="-128"/>
                <a:cs typeface="+mn-cs"/>
              </a:rPr>
            </a:br>
            <a:r>
              <a:rPr lang="en-US" sz="900" kern="1200" dirty="0">
                <a:solidFill>
                  <a:schemeClr val="tx1"/>
                </a:solidFill>
                <a:latin typeface="Arial"/>
                <a:ea typeface="Arial Unicode MS" panose="020B0604020202020204" pitchFamily="34" charset="-128"/>
                <a:cs typeface="+mn-cs"/>
              </a:rPr>
              <a:t>See </a:t>
            </a:r>
            <a:r>
              <a:rPr lang="en-US" sz="900" kern="1200" dirty="0">
                <a:solidFill>
                  <a:schemeClr val="tx2"/>
                </a:solidFill>
                <a:latin typeface="Arial"/>
                <a:ea typeface="Arial Unicode MS" panose="020B0604020202020204" pitchFamily="34" charset="-128"/>
                <a:cs typeface="+mn-cs"/>
                <a:hlinkClick r:id="rId2"/>
              </a:rPr>
              <a:t>http://global.sap.com/corporate-en/legal/copyright/index.epx</a:t>
            </a:r>
            <a:r>
              <a:rPr lang="en-US" sz="900" kern="1200" dirty="0">
                <a:solidFill>
                  <a:schemeClr val="tx2"/>
                </a:solidFill>
                <a:latin typeface="Arial"/>
                <a:ea typeface="Arial Unicode MS" panose="020B0604020202020204" pitchFamily="34" charset="-128"/>
                <a:cs typeface="+mn-cs"/>
              </a:rPr>
              <a:t> </a:t>
            </a:r>
            <a:r>
              <a:rPr lang="en-US" sz="9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360000" y="719835"/>
            <a:ext cx="8386716"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2017 SAP SE or an SAP affiliate company. All rights reserved.</a:t>
            </a:r>
          </a:p>
        </p:txBody>
      </p:sp>
      <p:grpSp>
        <p:nvGrpSpPr>
          <p:cNvPr id="10" name="Group 9"/>
          <p:cNvGrpSpPr/>
          <p:nvPr userDrawn="1"/>
        </p:nvGrpSpPr>
        <p:grpSpPr>
          <a:xfrm>
            <a:off x="0" y="0"/>
            <a:ext cx="9144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360000" y="1620000"/>
            <a:ext cx="8273460" cy="3093154"/>
          </a:xfrm>
          <a:prstGeom prst="rect">
            <a:avLst/>
          </a:prstGeom>
          <a:noFill/>
        </p:spPr>
        <p:txBody>
          <a:bodyPr wrap="square" lIns="0" tIns="0" rIns="0" bIns="0" rtlCol="0">
            <a:spAutoFit/>
          </a:bodyPr>
          <a:lstStyle/>
          <a:p>
            <a:pPr>
              <a:spcBef>
                <a:spcPts val="900"/>
              </a:spcBef>
            </a:pPr>
            <a:r>
              <a:rPr lang="de-DE" sz="9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00"/>
              </a:spcBef>
            </a:pPr>
            <a:r>
              <a:rPr lang="de-DE" sz="9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00"/>
              </a:spcBef>
            </a:pPr>
            <a:r>
              <a:rPr lang="de-DE" sz="9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00"/>
              </a:spcBef>
            </a:pPr>
            <a:r>
              <a:rPr lang="de-DE" sz="9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00"/>
              </a:spcBef>
            </a:pPr>
            <a:r>
              <a:rPr lang="de-DE" sz="9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 Alle anderen Namen von Produkten und Dienstleistungen sind Marken der jeweiligen Firmen.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Zusätzliche Informationen zur Marke und Vermerke finden Sie auf der Seite </a:t>
            </a:r>
            <a:r>
              <a:rPr lang="de-DE" sz="900" kern="1200" noProof="0" dirty="0">
                <a:solidFill>
                  <a:schemeClr val="tx1"/>
                </a:solidFill>
                <a:effectLst/>
                <a:latin typeface="Arial"/>
                <a:ea typeface="+mn-ea"/>
                <a:cs typeface="+mn-cs"/>
                <a:hlinkClick r:id="rId2"/>
              </a:rPr>
              <a:t>http://www.sap.com/corporate-de/legal/copyright/index.epx</a:t>
            </a:r>
            <a:endParaRPr lang="de-DE" sz="900" kern="1200" noProof="0" dirty="0">
              <a:solidFill>
                <a:schemeClr val="tx1"/>
              </a:solidFill>
              <a:effectLst/>
              <a:latin typeface="Arial"/>
              <a:ea typeface="+mn-ea"/>
              <a:cs typeface="+mn-cs"/>
            </a:endParaRPr>
          </a:p>
        </p:txBody>
      </p:sp>
      <p:sp>
        <p:nvSpPr>
          <p:cNvPr id="5" name="TextBox 4"/>
          <p:cNvSpPr txBox="1"/>
          <p:nvPr userDrawn="1"/>
        </p:nvSpPr>
        <p:spPr bwMode="gray">
          <a:xfrm>
            <a:off x="360000" y="719835"/>
            <a:ext cx="8386716"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a:t>
            </a:r>
            <a:r>
              <a:rPr lang="de-DE" sz="1800" b="0" noProof="0" dirty="0"/>
              <a:t>2017 SAP SE oder ein SAP-Konzernunternehmen. Alle Rechte vorbehalten.</a:t>
            </a:r>
          </a:p>
        </p:txBody>
      </p:sp>
      <p:grpSp>
        <p:nvGrpSpPr>
          <p:cNvPr id="10" name="Group 9"/>
          <p:cNvGrpSpPr/>
          <p:nvPr userDrawn="1"/>
        </p:nvGrpSpPr>
        <p:grpSpPr>
          <a:xfrm>
            <a:off x="0" y="0"/>
            <a:ext cx="9144000" cy="180000"/>
            <a:chOff x="0" y="0"/>
            <a:chExt cx="9144000" cy="180000"/>
          </a:xfrm>
        </p:grpSpPr>
        <p:sp>
          <p:nvSpPr>
            <p:cNvPr id="11" name="Rectangle 10"/>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8064000" y="0"/>
              <a:ext cx="1080000" cy="180000"/>
              <a:chOff x="10754805" y="0"/>
              <a:chExt cx="1440375" cy="252000"/>
            </a:xfrm>
          </p:grpSpPr>
          <p:sp>
            <p:nvSpPr>
              <p:cNvPr id="13" name="Rectangle 12"/>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13"/>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endParaRPr lang="ru-RU" dirty="0"/>
          </a:p>
        </p:txBody>
      </p:sp>
      <p:sp>
        <p:nvSpPr>
          <p:cNvPr id="19" name="Заголовок 1"/>
          <p:cNvSpPr>
            <a:spLocks noGrp="1"/>
          </p:cNvSpPr>
          <p:nvPr>
            <p:ph type="title"/>
          </p:nvPr>
        </p:nvSpPr>
        <p:spPr>
          <a:xfrm>
            <a:off x="359999" y="291992"/>
            <a:ext cx="8784001" cy="904759"/>
          </a:xfrm>
        </p:spPr>
        <p:txBody>
          <a:bodyPr/>
          <a:lstStyle/>
          <a:p>
            <a:r>
              <a:rPr lang="ru-RU" dirty="0"/>
              <a:t>Образец заголовка</a:t>
            </a:r>
          </a:p>
        </p:txBody>
      </p:sp>
    </p:spTree>
    <p:extLst>
      <p:ext uri="{BB962C8B-B14F-4D97-AF65-F5344CB8AC3E}">
        <p14:creationId xmlns:p14="http://schemas.microsoft.com/office/powerpoint/2010/main" val="53116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5987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9144000" cy="2520000"/>
          </a:xfrm>
          <a:noFill/>
        </p:spPr>
        <p:txBody>
          <a:bodyPr tIns="504000"/>
          <a:lstStyle>
            <a:lvl1pPr algn="ctr">
              <a:defRPr sz="1200">
                <a:solidFill>
                  <a:schemeClr val="tx1"/>
                </a:solidFill>
              </a:defRPr>
            </a:lvl1pPr>
          </a:lstStyle>
          <a:p>
            <a:r>
              <a:rPr lang="en-US" dirty="0"/>
              <a:t>Click to insert illustration scene art</a:t>
            </a:r>
          </a:p>
        </p:txBody>
      </p:sp>
      <p:sp>
        <p:nvSpPr>
          <p:cNvPr id="6" name="Speaker"/>
          <p:cNvSpPr>
            <a:spLocks noGrp="1"/>
          </p:cNvSpPr>
          <p:nvPr userDrawn="1">
            <p:ph type="subTitle" idx="1" hasCustomPrompt="1"/>
          </p:nvPr>
        </p:nvSpPr>
        <p:spPr bwMode="gray">
          <a:xfrm>
            <a:off x="288000" y="4720550"/>
            <a:ext cx="8136000"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9" name="Presentation Title"/>
          <p:cNvSpPr>
            <a:spLocks noGrp="1"/>
          </p:cNvSpPr>
          <p:nvPr userDrawn="1">
            <p:ph type="body" sz="quarter" idx="14" hasCustomPrompt="1"/>
          </p:nvPr>
        </p:nvSpPr>
        <p:spPr>
          <a:xfrm>
            <a:off x="288000" y="3615350"/>
            <a:ext cx="8136000"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9"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3131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62928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887381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272818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0214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578438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096300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145644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183852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335163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E159CA-342C-444E-BAC7-E2DD57DB1C32}" type="slidenum">
              <a:rPr lang="ru-RU" smtClean="0"/>
              <a:t>‹#›</a:t>
            </a:fld>
            <a:endParaRPr lang="ru-RU"/>
          </a:p>
        </p:txBody>
      </p:sp>
    </p:spTree>
    <p:extLst>
      <p:ext uri="{BB962C8B-B14F-4D97-AF65-F5344CB8AC3E}">
        <p14:creationId xmlns:p14="http://schemas.microsoft.com/office/powerpoint/2010/main" val="28448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6" name="Speaker"/>
          <p:cNvSpPr>
            <a:spLocks noGrp="1"/>
          </p:cNvSpPr>
          <p:nvPr userDrawn="1">
            <p:ph type="subTitle" idx="1" hasCustomPrompt="1"/>
          </p:nvPr>
        </p:nvSpPr>
        <p:spPr bwMode="gray">
          <a:xfrm>
            <a:off x="288000" y="4269600"/>
            <a:ext cx="468423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8000" y="2707200"/>
            <a:ext cx="4684238" cy="997196"/>
          </a:xfrm>
        </p:spPr>
        <p:txBody>
          <a:bodyPr wrap="square">
            <a:no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
        <p:nvSpPr>
          <p:cNvPr id="4" name="Picture Placeholder 3"/>
          <p:cNvSpPr>
            <a:spLocks noGrp="1"/>
          </p:cNvSpPr>
          <p:nvPr>
            <p:ph type="pic" sz="quarter" idx="15"/>
          </p:nvPr>
        </p:nvSpPr>
        <p:spPr>
          <a:xfrm>
            <a:off x="5260238" y="1629000"/>
            <a:ext cx="3600000" cy="3600000"/>
          </a:xfrm>
        </p:spPr>
        <p:txBody>
          <a:bodyPr/>
          <a:lstStyle/>
          <a:p>
            <a:endParaRPr lang="de-DE"/>
          </a:p>
        </p:txBody>
      </p:sp>
      <p:pic>
        <p:nvPicPr>
          <p:cNvPr id="8" name="Picture 2" descr="C:\Users\user\Documents\Service-Mod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1042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360000" y="1620000"/>
            <a:ext cx="8424000" cy="4230000"/>
          </a:xfrm>
        </p:spPr>
        <p:txBody>
          <a:bodyPr>
            <a:noAutofit/>
          </a:bodyPr>
          <a:lstStyle>
            <a:lvl1pPr marL="0" marR="0" indent="0" algn="l" defTabSz="816201" rtl="0" eaLnBrk="1" fontAlgn="auto" latinLnBrk="0" hangingPunct="1">
              <a:lnSpc>
                <a:spcPct val="100000"/>
              </a:lnSpc>
              <a:spcBef>
                <a:spcPts val="3000"/>
              </a:spcBef>
              <a:spcAft>
                <a:spcPts val="0"/>
              </a:spcAft>
              <a:buClr>
                <a:schemeClr val="accent1"/>
              </a:buClr>
              <a:buSzPct val="80000"/>
              <a:buFontTx/>
              <a:buNone/>
              <a:tabLst/>
              <a:defRPr sz="2000" b="0"/>
            </a:lvl1pPr>
            <a:lvl2pPr marL="179388" marR="0" indent="-179388" algn="l" defTabSz="816201" rtl="0" eaLnBrk="1" fontAlgn="auto" latinLnBrk="0" hangingPunct="1">
              <a:lnSpc>
                <a:spcPct val="100000"/>
              </a:lnSpc>
              <a:spcBef>
                <a:spcPts val="450"/>
              </a:spcBef>
              <a:spcAft>
                <a:spcPts val="0"/>
              </a:spcAft>
              <a:buClr>
                <a:schemeClr val="accent1"/>
              </a:buClr>
              <a:buSzPct val="100000"/>
              <a:buFont typeface="Wingdings" panose="05000000000000000000" pitchFamily="2" charset="2"/>
              <a:buChar char="§"/>
              <a:tabLst/>
              <a:defRPr sz="1800"/>
            </a:lvl2pPr>
            <a:lvl3pPr marL="360000" marR="0" indent="-180000" algn="l" defTabSz="816201" rtl="0" eaLnBrk="1" fontAlgn="auto" latinLnBrk="0" hangingPunct="1">
              <a:lnSpc>
                <a:spcPct val="100000"/>
              </a:lnSpc>
              <a:spcBef>
                <a:spcPts val="300"/>
              </a:spcBef>
              <a:spcAft>
                <a:spcPts val="0"/>
              </a:spcAft>
              <a:buClr>
                <a:schemeClr val="tx1"/>
              </a:buClr>
              <a:buSzPct val="100000"/>
              <a:buFont typeface="Arial" pitchFamily="34" charset="0"/>
              <a:buChar char="–"/>
              <a:tabLst/>
              <a:defRPr sz="1600" baseline="0"/>
            </a:lvl3pPr>
            <a:lvl4pPr marL="404811" marR="0" indent="-134937" algn="l" defTabSz="816201" rtl="0" eaLnBrk="1" fontAlgn="auto" latinLnBrk="0" hangingPunct="1">
              <a:lnSpc>
                <a:spcPct val="100000"/>
              </a:lnSpc>
              <a:spcBef>
                <a:spcPts val="187"/>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360000" y="3090446"/>
            <a:ext cx="8386716"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llustration scene art">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4338000"/>
            <a:ext cx="9144000" cy="2520000"/>
          </a:xfrm>
          <a:no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illustration scene art</a:t>
            </a:r>
          </a:p>
        </p:txBody>
      </p:sp>
      <p:sp>
        <p:nvSpPr>
          <p:cNvPr id="2" name="Divider text"/>
          <p:cNvSpPr>
            <a:spLocks noGrp="1"/>
          </p:cNvSpPr>
          <p:nvPr>
            <p:ph type="ctrTitle" hasCustomPrompt="1"/>
          </p:nvPr>
        </p:nvSpPr>
        <p:spPr bwMode="gray">
          <a:xfrm>
            <a:off x="360000" y="3092400"/>
            <a:ext cx="8386716"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9144000" cy="3430800"/>
          </a:xfrm>
          <a:solidFill>
            <a:schemeClr val="tx2">
              <a:alpha val="70000"/>
            </a:schemeClr>
          </a:solid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pPr marL="0" marR="0" lvl="0" indent="0" algn="ctr" defTabSz="816201" rtl="0" eaLnBrk="1" fontAlgn="auto" latinLnBrk="0" hangingPunct="1">
              <a:lnSpc>
                <a:spcPct val="100000"/>
              </a:lnSpc>
              <a:spcBef>
                <a:spcPts val="900"/>
              </a:spcBef>
              <a:spcAft>
                <a:spcPts val="0"/>
              </a:spcAft>
              <a:buClr>
                <a:schemeClr val="accent1"/>
              </a:buClr>
              <a:buSzPct val="80000"/>
              <a:buFontTx/>
              <a:buNone/>
              <a:tabLst/>
              <a:defRPr/>
            </a:pPr>
            <a:r>
              <a:rPr lang="en-US" dirty="0"/>
              <a:t>Placeholder for image</a:t>
            </a:r>
          </a:p>
        </p:txBody>
      </p:sp>
      <p:sp>
        <p:nvSpPr>
          <p:cNvPr id="2" name="Divider text"/>
          <p:cNvSpPr>
            <a:spLocks noGrp="1"/>
          </p:cNvSpPr>
          <p:nvPr>
            <p:ph type="ctrTitle" hasCustomPrompt="1"/>
          </p:nvPr>
        </p:nvSpPr>
        <p:spPr bwMode="gray">
          <a:xfrm>
            <a:off x="360000" y="1405824"/>
            <a:ext cx="8386716" cy="615553"/>
          </a:xfrm>
        </p:spPr>
        <p:txBody>
          <a:bodyPr anchor="t" anchorCtr="0">
            <a:noAutofit/>
          </a:bodyPr>
          <a:lstStyle>
            <a:lvl1pPr>
              <a:defRPr sz="40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27166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p:nvSpPr>
        <p:spPr bwMode="black">
          <a:xfrm>
            <a:off x="8525934" y="6463902"/>
            <a:ext cx="258066" cy="169277"/>
          </a:xfrm>
          <a:prstGeom prst="rect">
            <a:avLst/>
          </a:prstGeom>
          <a:noFill/>
        </p:spPr>
        <p:txBody>
          <a:bodyPr wrap="squar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1100" noProof="0" smtClean="0"/>
              <a:pPr marL="0" lvl="0" indent="0" algn="r">
                <a:buNone/>
              </a:pPr>
              <a:t>‹#›</a:t>
            </a:fld>
            <a:endParaRPr lang="en-US" sz="1100" noProof="0" dirty="0"/>
          </a:p>
        </p:txBody>
      </p:sp>
      <p:sp>
        <p:nvSpPr>
          <p:cNvPr id="3" name="Text Placeholder 2"/>
          <p:cNvSpPr>
            <a:spLocks noGrp="1"/>
          </p:cNvSpPr>
          <p:nvPr>
            <p:ph type="body" idx="1"/>
          </p:nvPr>
        </p:nvSpPr>
        <p:spPr bwMode="gray">
          <a:xfrm>
            <a:off x="359999" y="1620000"/>
            <a:ext cx="8424000"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p:ph type="title"/>
          </p:nvPr>
        </p:nvSpPr>
        <p:spPr bwMode="gray">
          <a:xfrm>
            <a:off x="359999" y="504000"/>
            <a:ext cx="8424000"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12" name="Group 11"/>
          <p:cNvGrpSpPr/>
          <p:nvPr/>
        </p:nvGrpSpPr>
        <p:grpSpPr>
          <a:xfrm>
            <a:off x="0" y="0"/>
            <a:ext cx="9144000" cy="180000"/>
            <a:chOff x="0" y="0"/>
            <a:chExt cx="9144000" cy="180000"/>
          </a:xfrm>
        </p:grpSpPr>
        <p:sp>
          <p:nvSpPr>
            <p:cNvPr id="13" name="Rectangle 12"/>
            <p:cNvSpPr/>
            <p:nvPr userDrawn="1"/>
          </p:nvSpPr>
          <p:spPr bwMode="gray">
            <a:xfrm>
              <a:off x="0" y="0"/>
              <a:ext cx="9144000" cy="180000"/>
            </a:xfrm>
            <a:prstGeom prst="rect">
              <a:avLst/>
            </a:prstGeom>
            <a:solidFill>
              <a:schemeClr val="tx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8064000" y="0"/>
              <a:ext cx="1080000" cy="180000"/>
              <a:chOff x="10754805" y="0"/>
              <a:chExt cx="1440375" cy="252000"/>
            </a:xfrm>
          </p:grpSpPr>
          <p:sp>
            <p:nvSpPr>
              <p:cNvPr id="15" name="Rectangle 14"/>
              <p:cNvSpPr/>
              <p:nvPr userDrawn="1"/>
            </p:nvSpPr>
            <p:spPr bwMode="gray">
              <a:xfrm>
                <a:off x="11715055" y="0"/>
                <a:ext cx="480125"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234930" y="0"/>
                <a:ext cx="480125"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754805" y="0"/>
                <a:ext cx="480125"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pic>
        <p:nvPicPr>
          <p:cNvPr id="16" name="Picture 2" descr="C:\Users\user\Documents\Service-Model.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034" y="6265575"/>
            <a:ext cx="1945102" cy="4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75" r:id="rId3"/>
    <p:sldLayoutId id="2147483774" r:id="rId4"/>
    <p:sldLayoutId id="2147483741" r:id="rId5"/>
    <p:sldLayoutId id="2147483765" r:id="rId6"/>
    <p:sldLayoutId id="2147483767" r:id="rId7"/>
    <p:sldLayoutId id="2147483772" r:id="rId8"/>
    <p:sldLayoutId id="2147483743" r:id="rId9"/>
    <p:sldLayoutId id="2147483773" r:id="rId10"/>
    <p:sldLayoutId id="2147483745" r:id="rId11"/>
    <p:sldLayoutId id="2147483760" r:id="rId12"/>
    <p:sldLayoutId id="2147483768" r:id="rId13"/>
    <p:sldLayoutId id="2147483769" r:id="rId14"/>
    <p:sldLayoutId id="2147483770" r:id="rId15"/>
    <p:sldLayoutId id="2147483744"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 id="2147483777" r:id="rId28"/>
  </p:sldLayoutIdLst>
  <p:hf sldNum="0" hdr="0" ftr="0" dt="0"/>
  <p:txStyles>
    <p:titleStyle>
      <a:lvl1pPr algn="l" defTabSz="816201"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816201" rtl="0" eaLnBrk="1" latinLnBrk="0" hangingPunct="1">
        <a:spcBef>
          <a:spcPts val="1350"/>
        </a:spcBef>
        <a:buClr>
          <a:schemeClr val="accent1"/>
        </a:buClr>
        <a:buSzPct val="80000"/>
        <a:buFontTx/>
        <a:buNone/>
        <a:defRPr sz="2000" b="0" kern="120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201" rtl="0" eaLnBrk="1" latinLnBrk="0" hangingPunct="1">
        <a:defRPr sz="1575" kern="1200">
          <a:solidFill>
            <a:schemeClr val="tx1"/>
          </a:solidFill>
          <a:latin typeface="+mn-lt"/>
          <a:ea typeface="+mn-ea"/>
          <a:cs typeface="+mn-cs"/>
        </a:defRPr>
      </a:lvl1pPr>
      <a:lvl2pPr marL="408100" algn="l" defTabSz="816201" rtl="0" eaLnBrk="1" latinLnBrk="0" hangingPunct="1">
        <a:defRPr sz="1575" kern="1200">
          <a:solidFill>
            <a:schemeClr val="tx1"/>
          </a:solidFill>
          <a:latin typeface="+mn-lt"/>
          <a:ea typeface="+mn-ea"/>
          <a:cs typeface="+mn-cs"/>
        </a:defRPr>
      </a:lvl2pPr>
      <a:lvl3pPr marL="816201" algn="l" defTabSz="816201" rtl="0" eaLnBrk="1" latinLnBrk="0" hangingPunct="1">
        <a:defRPr sz="1575" kern="1200">
          <a:solidFill>
            <a:schemeClr val="tx1"/>
          </a:solidFill>
          <a:latin typeface="+mn-lt"/>
          <a:ea typeface="+mn-ea"/>
          <a:cs typeface="+mn-cs"/>
        </a:defRPr>
      </a:lvl3pPr>
      <a:lvl4pPr marL="1224301" algn="l" defTabSz="816201" rtl="0" eaLnBrk="1" latinLnBrk="0" hangingPunct="1">
        <a:defRPr sz="1575" kern="1200">
          <a:solidFill>
            <a:schemeClr val="tx1"/>
          </a:solidFill>
          <a:latin typeface="+mn-lt"/>
          <a:ea typeface="+mn-ea"/>
          <a:cs typeface="+mn-cs"/>
        </a:defRPr>
      </a:lvl4pPr>
      <a:lvl5pPr marL="1632402" algn="l" defTabSz="816201" rtl="0" eaLnBrk="1" latinLnBrk="0" hangingPunct="1">
        <a:defRPr sz="1575" kern="1200">
          <a:solidFill>
            <a:schemeClr val="tx1"/>
          </a:solidFill>
          <a:latin typeface="+mn-lt"/>
          <a:ea typeface="+mn-ea"/>
          <a:cs typeface="+mn-cs"/>
        </a:defRPr>
      </a:lvl5pPr>
      <a:lvl6pPr marL="2040503" algn="l" defTabSz="816201" rtl="0" eaLnBrk="1" latinLnBrk="0" hangingPunct="1">
        <a:defRPr sz="1575" kern="1200">
          <a:solidFill>
            <a:schemeClr val="tx1"/>
          </a:solidFill>
          <a:latin typeface="+mn-lt"/>
          <a:ea typeface="+mn-ea"/>
          <a:cs typeface="+mn-cs"/>
        </a:defRPr>
      </a:lvl6pPr>
      <a:lvl7pPr marL="2448603" algn="l" defTabSz="816201" rtl="0" eaLnBrk="1" latinLnBrk="0" hangingPunct="1">
        <a:defRPr sz="1575" kern="1200">
          <a:solidFill>
            <a:schemeClr val="tx1"/>
          </a:solidFill>
          <a:latin typeface="+mn-lt"/>
          <a:ea typeface="+mn-ea"/>
          <a:cs typeface="+mn-cs"/>
        </a:defRPr>
      </a:lvl7pPr>
      <a:lvl8pPr marL="2856704" algn="l" defTabSz="816201" rtl="0" eaLnBrk="1" latinLnBrk="0" hangingPunct="1">
        <a:defRPr sz="1575" kern="1200">
          <a:solidFill>
            <a:schemeClr val="tx1"/>
          </a:solidFill>
          <a:latin typeface="+mn-lt"/>
          <a:ea typeface="+mn-ea"/>
          <a:cs typeface="+mn-cs"/>
        </a:defRPr>
      </a:lvl8pPr>
      <a:lvl9pPr marL="3264804" algn="l" defTabSz="816201"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59CA-342C-444E-BAC7-E2DD57DB1C32}" type="slidenum">
              <a:rPr lang="ru-RU" smtClean="0"/>
              <a:t>‹#›</a:t>
            </a:fld>
            <a:endParaRPr lang="ru-RU"/>
          </a:p>
        </p:txBody>
      </p:sp>
    </p:spTree>
    <p:extLst>
      <p:ext uri="{BB962C8B-B14F-4D97-AF65-F5344CB8AC3E}">
        <p14:creationId xmlns:p14="http://schemas.microsoft.com/office/powerpoint/2010/main" val="326942426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2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png"/><Relationship Id="rId7" Type="http://schemas.openxmlformats.org/officeDocument/2006/relationships/diagramColors" Target="../diagrams/colors13.xml"/><Relationship Id="rId2"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hyperlink" Target="mailto:a.melentsov@servicemodel.ru"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www.servicemodel.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5900" y="4675494"/>
            <a:ext cx="5728598" cy="430887"/>
          </a:xfrm>
        </p:spPr>
        <p:txBody>
          <a:bodyPr/>
          <a:lstStyle/>
          <a:p>
            <a:r>
              <a:rPr lang="ru-RU" dirty="0"/>
              <a:t>Для генерирующих компаний, ТЭС.</a:t>
            </a:r>
          </a:p>
        </p:txBody>
      </p:sp>
      <p:sp>
        <p:nvSpPr>
          <p:cNvPr id="3" name="Text Placeholder 2"/>
          <p:cNvSpPr>
            <a:spLocks noGrp="1"/>
          </p:cNvSpPr>
          <p:nvPr>
            <p:ph type="body" sz="quarter" idx="14"/>
          </p:nvPr>
        </p:nvSpPr>
        <p:spPr>
          <a:xfrm>
            <a:off x="215900" y="389299"/>
            <a:ext cx="7835274" cy="3648547"/>
          </a:xfrm>
        </p:spPr>
        <p:txBody>
          <a:bodyPr/>
          <a:lstStyle/>
          <a:p>
            <a:r>
              <a:rPr lang="ru-RU" sz="4400" dirty="0"/>
              <a:t>Система управления </a:t>
            </a:r>
            <a:br>
              <a:rPr lang="en-US" sz="3200" dirty="0"/>
            </a:br>
            <a:r>
              <a:rPr lang="ru-RU" sz="3200" dirty="0"/>
              <a:t>оборудованием, </a:t>
            </a:r>
            <a:br>
              <a:rPr lang="en-US" sz="3200" dirty="0"/>
            </a:br>
            <a:r>
              <a:rPr lang="ru-RU" sz="3200" dirty="0"/>
              <a:t>энергетическими режимами, рыночными и производственными стратегиями (ПО «Метамодель»)</a:t>
            </a:r>
            <a:endParaRPr lang="en-US" sz="3200" dirty="0">
              <a:solidFill>
                <a:schemeClr val="accent1"/>
              </a:solidFill>
            </a:endParaRPr>
          </a:p>
          <a:p>
            <a:endParaRPr lang="ru-RU" sz="3200" dirty="0"/>
          </a:p>
          <a:p>
            <a:endParaRPr lang="ru-RU" sz="1800" b="0" dirty="0"/>
          </a:p>
          <a:p>
            <a:pPr>
              <a:spcAft>
                <a:spcPts val="1200"/>
              </a:spcAft>
            </a:pPr>
            <a:endParaRPr lang="ru-RU" sz="1800" dirty="0"/>
          </a:p>
          <a:p>
            <a:pPr>
              <a:spcAft>
                <a:spcPts val="1200"/>
              </a:spcAft>
            </a:pPr>
            <a:endParaRPr lang="ru-RU" sz="1800" dirty="0"/>
          </a:p>
        </p:txBody>
      </p:sp>
      <p:sp>
        <p:nvSpPr>
          <p:cNvPr id="4" name="AutoShape 2" descr="Картинки по запросу at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Text Placeholder 2"/>
          <p:cNvSpPr txBox="1">
            <a:spLocks/>
          </p:cNvSpPr>
          <p:nvPr/>
        </p:nvSpPr>
        <p:spPr bwMode="gray">
          <a:xfrm>
            <a:off x="215900" y="2773817"/>
            <a:ext cx="7835274" cy="798723"/>
          </a:xfrm>
          <a:prstGeom prst="rect">
            <a:avLst/>
          </a:prstGeom>
        </p:spPr>
        <p:txBody>
          <a:bodyPr vert="horz" wrap="square" lIns="0" tIns="0" rIns="0" bIns="0" rtlCol="0">
            <a:noAutofit/>
          </a:bodyPr>
          <a:lstStyle>
            <a:lvl1pPr marL="0" indent="0" algn="l" defTabSz="816201" rtl="0" eaLnBrk="1" latinLnBrk="0" hangingPunct="1">
              <a:lnSpc>
                <a:spcPct val="90000"/>
              </a:lnSpc>
              <a:spcBef>
                <a:spcPts val="0"/>
              </a:spcBef>
              <a:buClr>
                <a:schemeClr val="accent1"/>
              </a:buClr>
              <a:buSzPct val="80000"/>
              <a:buFontTx/>
              <a:buNone/>
              <a:defRPr sz="3600" b="1" kern="1200" baseline="0">
                <a:solidFill>
                  <a:schemeClr val="tx1"/>
                </a:solidFill>
                <a:latin typeface="+mn-lt"/>
                <a:ea typeface="+mn-ea"/>
                <a:cs typeface="+mn-cs"/>
              </a:defRPr>
            </a:lvl1pPr>
            <a:lvl2pPr marL="180000" indent="-180000" algn="l" defTabSz="816201" rtl="0" eaLnBrk="1" latinLnBrk="0" hangingPunct="1">
              <a:spcBef>
                <a:spcPts val="45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816201" rtl="0" eaLnBrk="1" latinLnBrk="0" hangingPunct="1">
              <a:spcBef>
                <a:spcPts val="225"/>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40000" indent="-180000" algn="l" defTabSz="816201" rtl="0" eaLnBrk="1" latinLnBrk="0" hangingPunct="1">
              <a:spcBef>
                <a:spcPts val="225"/>
              </a:spcBef>
              <a:buClr>
                <a:schemeClr val="tx1"/>
              </a:buClr>
              <a:buSzPct val="120000"/>
              <a:buFont typeface="Arial" pitchFamily="34" charset="0"/>
              <a:buChar char="▫"/>
              <a:defRPr sz="1600" kern="1200">
                <a:solidFill>
                  <a:schemeClr val="tx1"/>
                </a:solidFill>
                <a:latin typeface="+mn-lt"/>
                <a:ea typeface="+mn-ea"/>
                <a:cs typeface="+mn-cs"/>
              </a:defRPr>
            </a:lvl4pPr>
            <a:lvl5pPr marL="720000" indent="-180000" algn="l" defTabSz="816201" rtl="0" eaLnBrk="1" latinLnBrk="0" hangingPunct="1">
              <a:spcBef>
                <a:spcPts val="75"/>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1200"/>
              </a:spcAft>
            </a:pPr>
            <a:endParaRPr lang="ru-RU" sz="1800" dirty="0"/>
          </a:p>
        </p:txBody>
      </p:sp>
      <p:graphicFrame>
        <p:nvGraphicFramePr>
          <p:cNvPr id="16" name="Рисунок 2"/>
          <p:cNvGraphicFramePr>
            <a:graphicFrameLocks noGrp="1"/>
          </p:cNvGraphicFramePr>
          <p:nvPr>
            <p:ph type="pic" sz="quarter" idx="4294967295"/>
            <p:extLst>
              <p:ext uri="{D42A27DB-BD31-4B8C-83A1-F6EECF244321}">
                <p14:modId xmlns:p14="http://schemas.microsoft.com/office/powerpoint/2010/main" val="116031311"/>
              </p:ext>
            </p:extLst>
          </p:nvPr>
        </p:nvGraphicFramePr>
        <p:xfrm>
          <a:off x="3176025" y="3802455"/>
          <a:ext cx="5714477" cy="2527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85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498686"/>
            <a:ext cx="8784001" cy="904759"/>
          </a:xfrm>
        </p:spPr>
        <p:txBody>
          <a:bodyPr>
            <a:normAutofit/>
          </a:bodyPr>
          <a:lstStyle/>
          <a:p>
            <a:r>
              <a:rPr lang="ru-RU" dirty="0"/>
              <a:t>Функциональные возможности (</a:t>
            </a:r>
            <a:r>
              <a:rPr lang="en-US" dirty="0"/>
              <a:t>5</a:t>
            </a:r>
            <a:r>
              <a:rPr lang="ru-RU" dirty="0"/>
              <a:t> </a:t>
            </a:r>
            <a:r>
              <a:rPr lang="en-US" dirty="0"/>
              <a:t>/</a:t>
            </a:r>
            <a:r>
              <a:rPr lang="ru-RU" dirty="0"/>
              <a:t> 7)</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642" y="930938"/>
            <a:ext cx="3227526" cy="292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val="800378602"/>
              </p:ext>
            </p:extLst>
          </p:nvPr>
        </p:nvGraphicFramePr>
        <p:xfrm>
          <a:off x="99589" y="3929204"/>
          <a:ext cx="8881450" cy="239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extLst>
              <p:ext uri="{D42A27DB-BD31-4B8C-83A1-F6EECF244321}">
                <p14:modId xmlns:p14="http://schemas.microsoft.com/office/powerpoint/2010/main" val="1107388889"/>
              </p:ext>
            </p:extLst>
          </p:nvPr>
        </p:nvGraphicFramePr>
        <p:xfrm>
          <a:off x="165981" y="930938"/>
          <a:ext cx="5075976" cy="28171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32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498686"/>
            <a:ext cx="8784001" cy="904759"/>
          </a:xfrm>
        </p:spPr>
        <p:txBody>
          <a:bodyPr>
            <a:normAutofit/>
          </a:bodyPr>
          <a:lstStyle/>
          <a:p>
            <a:r>
              <a:rPr lang="ru-RU" dirty="0"/>
              <a:t>Функциональные возможности (6 </a:t>
            </a:r>
            <a:r>
              <a:rPr lang="en-US" dirty="0"/>
              <a:t>/</a:t>
            </a:r>
            <a:r>
              <a:rPr lang="ru-RU" dirty="0"/>
              <a:t> 7)</a:t>
            </a:r>
          </a:p>
        </p:txBody>
      </p:sp>
      <p:graphicFrame>
        <p:nvGraphicFramePr>
          <p:cNvPr id="4" name="Схема 3"/>
          <p:cNvGraphicFramePr/>
          <p:nvPr>
            <p:extLst>
              <p:ext uri="{D42A27DB-BD31-4B8C-83A1-F6EECF244321}">
                <p14:modId xmlns:p14="http://schemas.microsoft.com/office/powerpoint/2010/main" val="1850757119"/>
              </p:ext>
            </p:extLst>
          </p:nvPr>
        </p:nvGraphicFramePr>
        <p:xfrm>
          <a:off x="225631" y="1080655"/>
          <a:ext cx="3574473" cy="5153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7347" y="1282534"/>
            <a:ext cx="5027064" cy="249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48" y="3966359"/>
            <a:ext cx="5055452" cy="209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5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387198"/>
            <a:ext cx="8784001" cy="904759"/>
          </a:xfrm>
        </p:spPr>
        <p:txBody>
          <a:bodyPr>
            <a:normAutofit/>
          </a:bodyPr>
          <a:lstStyle/>
          <a:p>
            <a:r>
              <a:rPr lang="ru-RU" dirty="0"/>
              <a:t>Функциональные возможности (7 </a:t>
            </a:r>
            <a:r>
              <a:rPr lang="en-US" dirty="0"/>
              <a:t>/</a:t>
            </a:r>
            <a:r>
              <a:rPr lang="ru-RU" dirty="0"/>
              <a:t> 7)</a:t>
            </a:r>
          </a:p>
        </p:txBody>
      </p:sp>
      <p:sp>
        <p:nvSpPr>
          <p:cNvPr id="5" name="Объект 2"/>
          <p:cNvSpPr txBox="1">
            <a:spLocks/>
          </p:cNvSpPr>
          <p:nvPr/>
        </p:nvSpPr>
        <p:spPr>
          <a:xfrm>
            <a:off x="126750" y="3730028"/>
            <a:ext cx="4478458" cy="2637363"/>
          </a:xfrm>
          <a:prstGeom prst="rect">
            <a:avLst/>
          </a:prstGeom>
          <a:solidFill>
            <a:schemeClr val="accent2">
              <a:lumMod val="20000"/>
              <a:lumOff val="80000"/>
              <a:alpha val="64000"/>
            </a:schemeClr>
          </a:solidFill>
        </p:spPr>
        <p:txBody>
          <a:bodyPr lIns="360000" tIns="72000" rIns="18000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144000" defTabSz="720000">
              <a:spcBef>
                <a:spcPts val="600"/>
              </a:spcBef>
            </a:pPr>
            <a:r>
              <a:rPr lang="en-US" sz="1400" dirty="0"/>
              <a:t>Excel – </a:t>
            </a:r>
            <a:r>
              <a:rPr lang="ru-RU" sz="1400" dirty="0"/>
              <a:t>универсальная среда для выгрузки данных и формирования отчетных форм</a:t>
            </a:r>
          </a:p>
          <a:p>
            <a:pPr marL="144000" indent="-144000" defTabSz="720000">
              <a:spcBef>
                <a:spcPts val="600"/>
              </a:spcBef>
            </a:pPr>
            <a:r>
              <a:rPr lang="ru-RU" sz="1400" dirty="0"/>
              <a:t>Обеспечиваются расчёты в </a:t>
            </a:r>
            <a:r>
              <a:rPr lang="en-US" sz="1400" dirty="0"/>
              <a:t>MS Excel </a:t>
            </a:r>
            <a:r>
              <a:rPr lang="ru-RU" sz="1400" dirty="0"/>
              <a:t>с использованием базы энергетических характеристик</a:t>
            </a:r>
          </a:p>
          <a:p>
            <a:pPr marL="144000" indent="-144000" defTabSz="720000">
              <a:spcBef>
                <a:spcPts val="600"/>
              </a:spcBef>
            </a:pPr>
            <a:r>
              <a:rPr lang="ru-RU" sz="1400" dirty="0"/>
              <a:t>Возможна выборка и отображение в </a:t>
            </a:r>
            <a:r>
              <a:rPr lang="en-US" sz="1400" dirty="0"/>
              <a:t>MS Excel </a:t>
            </a:r>
            <a:r>
              <a:rPr lang="ru-RU" sz="1400" dirty="0"/>
              <a:t>любых данных из базы Системы</a:t>
            </a:r>
          </a:p>
          <a:p>
            <a:pPr marL="144000" indent="-144000" defTabSz="720000">
              <a:spcBef>
                <a:spcPts val="600"/>
              </a:spcBef>
            </a:pPr>
            <a:r>
              <a:rPr lang="ru-RU" sz="1400" dirty="0"/>
              <a:t>Формирование в </a:t>
            </a:r>
            <a:r>
              <a:rPr lang="en-US" sz="1400" dirty="0"/>
              <a:t>MS Excel</a:t>
            </a:r>
            <a:r>
              <a:rPr lang="ru-RU" sz="1400" dirty="0"/>
              <a:t> именованных шаблонов для создания печатных форм необходимого вида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93834"/>
            <a:ext cx="3169115" cy="22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424" y="3793907"/>
            <a:ext cx="4178622" cy="257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Схема 2"/>
          <p:cNvGraphicFramePr/>
          <p:nvPr>
            <p:extLst>
              <p:ext uri="{D42A27DB-BD31-4B8C-83A1-F6EECF244321}">
                <p14:modId xmlns:p14="http://schemas.microsoft.com/office/powerpoint/2010/main" val="1086928054"/>
              </p:ext>
            </p:extLst>
          </p:nvPr>
        </p:nvGraphicFramePr>
        <p:xfrm>
          <a:off x="126750" y="893834"/>
          <a:ext cx="5432078" cy="2836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816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8" y="408382"/>
            <a:ext cx="8784001" cy="904759"/>
          </a:xfrm>
        </p:spPr>
        <p:txBody>
          <a:bodyPr>
            <a:normAutofit/>
          </a:bodyPr>
          <a:lstStyle/>
          <a:p>
            <a:r>
              <a:rPr lang="ru-RU">
                <a:latin typeface="Tahoma" pitchFamily="34" charset="0"/>
                <a:ea typeface="Tahoma" pitchFamily="34" charset="0"/>
                <a:cs typeface="Tahoma" pitchFamily="34" charset="0"/>
              </a:rPr>
              <a:t>Формирование оптимальной ценовой заявки</a:t>
            </a:r>
            <a:br>
              <a:rPr lang="ru-RU">
                <a:latin typeface="Tahoma" pitchFamily="34" charset="0"/>
                <a:ea typeface="Tahoma" pitchFamily="34" charset="0"/>
                <a:cs typeface="Tahoma" pitchFamily="34" charset="0"/>
              </a:rPr>
            </a:br>
            <a:endParaRPr lang="ru-RU" dirty="0"/>
          </a:p>
        </p:txBody>
      </p:sp>
      <p:sp>
        <p:nvSpPr>
          <p:cNvPr id="5" name="Объект 3"/>
          <p:cNvSpPr txBox="1">
            <a:spLocks/>
          </p:cNvSpPr>
          <p:nvPr/>
        </p:nvSpPr>
        <p:spPr>
          <a:xfrm>
            <a:off x="99588" y="978245"/>
            <a:ext cx="5930019" cy="5474524"/>
          </a:xfrm>
          <a:prstGeom prst="rect">
            <a:avLst/>
          </a:prstGeom>
        </p:spPr>
        <p:txBody>
          <a:bodyPr>
            <a:normAutofit fontScale="2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20000">
              <a:lnSpc>
                <a:spcPct val="120000"/>
              </a:lnSpc>
              <a:spcBef>
                <a:spcPts val="600"/>
              </a:spcBef>
            </a:pPr>
            <a:r>
              <a:rPr lang="ru-RU" sz="5600" dirty="0"/>
              <a:t>Задаётся набор из 24 режимов, описывающий планируемые сутки </a:t>
            </a:r>
          </a:p>
          <a:p>
            <a:pPr defTabSz="720000">
              <a:lnSpc>
                <a:spcPct val="120000"/>
              </a:lnSpc>
              <a:spcBef>
                <a:spcPts val="600"/>
              </a:spcBef>
            </a:pPr>
            <a:r>
              <a:rPr lang="ru-RU" sz="5600" dirty="0"/>
              <a:t>Задаётся прогноз цены на РСВ для каждого режима</a:t>
            </a:r>
          </a:p>
          <a:p>
            <a:pPr defTabSz="720000">
              <a:lnSpc>
                <a:spcPct val="120000"/>
              </a:lnSpc>
              <a:spcBef>
                <a:spcPts val="600"/>
              </a:spcBef>
            </a:pPr>
            <a:r>
              <a:rPr lang="ru-RU" sz="5600" dirty="0"/>
              <a:t>Системой выполняется расчёт оптимальных заявок для набора режимов:</a:t>
            </a:r>
          </a:p>
          <a:p>
            <a:pPr marL="57150" indent="0" defTabSz="720000">
              <a:lnSpc>
                <a:spcPct val="120000"/>
              </a:lnSpc>
              <a:spcBef>
                <a:spcPts val="600"/>
              </a:spcBef>
              <a:buNone/>
            </a:pPr>
            <a:r>
              <a:rPr lang="ru-RU" sz="5600" dirty="0"/>
              <a:t>Параметры первой ступени ценовой заявки:</a:t>
            </a:r>
          </a:p>
          <a:p>
            <a:pPr lvl="1" defTabSz="720000">
              <a:lnSpc>
                <a:spcPct val="120000"/>
              </a:lnSpc>
              <a:spcBef>
                <a:spcPts val="600"/>
              </a:spcBef>
              <a:buClrTx/>
              <a:buFont typeface="Courier New" panose="02070309020205020404" pitchFamily="49" charset="0"/>
              <a:buChar char="o"/>
            </a:pPr>
            <a:r>
              <a:rPr lang="ru-RU" sz="5600" dirty="0"/>
              <a:t>выработка – минимальное значение рабочего диапазона</a:t>
            </a:r>
          </a:p>
          <a:p>
            <a:pPr lvl="1" defTabSz="720000">
              <a:lnSpc>
                <a:spcPct val="120000"/>
              </a:lnSpc>
              <a:spcBef>
                <a:spcPts val="600"/>
              </a:spcBef>
              <a:buClrTx/>
              <a:buFont typeface="Courier New" panose="02070309020205020404" pitchFamily="49" charset="0"/>
              <a:buChar char="o"/>
            </a:pPr>
            <a:r>
              <a:rPr lang="ru-RU" sz="5600" dirty="0"/>
              <a:t>подается по </a:t>
            </a:r>
            <a:r>
              <a:rPr lang="ru-RU" sz="5600" dirty="0" err="1"/>
              <a:t>ценоприниманию</a:t>
            </a:r>
            <a:endParaRPr lang="ru-RU" sz="5600" dirty="0"/>
          </a:p>
          <a:p>
            <a:pPr marL="57150" indent="0" defTabSz="720000">
              <a:lnSpc>
                <a:spcPct val="120000"/>
              </a:lnSpc>
              <a:spcBef>
                <a:spcPts val="600"/>
              </a:spcBef>
              <a:buNone/>
            </a:pPr>
            <a:r>
              <a:rPr lang="ru-RU" sz="5600" dirty="0"/>
              <a:t>Параметры второй ступени ценовой заявки:</a:t>
            </a:r>
          </a:p>
          <a:p>
            <a:pPr lvl="1" defTabSz="720000">
              <a:lnSpc>
                <a:spcPct val="120000"/>
              </a:lnSpc>
              <a:spcBef>
                <a:spcPts val="600"/>
              </a:spcBef>
              <a:buClrTx/>
              <a:buFont typeface="Courier New" panose="02070309020205020404" pitchFamily="49" charset="0"/>
              <a:buChar char="o"/>
            </a:pPr>
            <a:r>
              <a:rPr lang="ru-RU" sz="5600" dirty="0"/>
              <a:t>выработка – определяется Системой как точка пересечения  монотонной ХОПЗ  с прогнозным значением цены РСВ. Если  прогнозная  цена РСВ лежит выше графика ХОПЗ, то выработка равна рабочему максимуму</a:t>
            </a:r>
          </a:p>
          <a:p>
            <a:pPr lvl="1" defTabSz="720000">
              <a:lnSpc>
                <a:spcPct val="120000"/>
              </a:lnSpc>
              <a:spcBef>
                <a:spcPts val="600"/>
              </a:spcBef>
              <a:buClrTx/>
              <a:buFont typeface="Courier New" panose="02070309020205020404" pitchFamily="49" charset="0"/>
              <a:buChar char="o"/>
            </a:pPr>
            <a:r>
              <a:rPr lang="ru-RU" sz="5600" dirty="0"/>
              <a:t>цена полагается равной прогнозной цене на РСВ </a:t>
            </a:r>
          </a:p>
          <a:p>
            <a:pPr marL="57150" indent="0" defTabSz="720000">
              <a:lnSpc>
                <a:spcPct val="120000"/>
              </a:lnSpc>
              <a:spcBef>
                <a:spcPts val="600"/>
              </a:spcBef>
              <a:buNone/>
            </a:pPr>
            <a:r>
              <a:rPr lang="ru-RU" sz="5600" dirty="0"/>
              <a:t>Параметры третьей ступени ценовой заявки:</a:t>
            </a:r>
          </a:p>
          <a:p>
            <a:pPr lvl="1" defTabSz="720000">
              <a:lnSpc>
                <a:spcPct val="120000"/>
              </a:lnSpc>
              <a:spcBef>
                <a:spcPts val="600"/>
              </a:spcBef>
              <a:buClrTx/>
              <a:buFont typeface="Courier New" panose="02070309020205020404" pitchFamily="49" charset="0"/>
              <a:buChar char="o"/>
            </a:pPr>
            <a:r>
              <a:rPr lang="ru-RU" sz="5600" dirty="0"/>
              <a:t>выработка – максимальное значение рабочего диапазона</a:t>
            </a:r>
          </a:p>
          <a:p>
            <a:pPr lvl="1" defTabSz="720000">
              <a:lnSpc>
                <a:spcPct val="120000"/>
              </a:lnSpc>
              <a:spcBef>
                <a:spcPts val="600"/>
              </a:spcBef>
              <a:buClrTx/>
              <a:buFont typeface="Courier New" panose="02070309020205020404" pitchFamily="49" charset="0"/>
              <a:buChar char="o"/>
            </a:pPr>
            <a:r>
              <a:rPr lang="ru-RU" sz="5600" dirty="0"/>
              <a:t>цена – максимум из цены по графику монотонной ХОПЗ для максимального объема и прогноза цены на РСВ</a:t>
            </a:r>
          </a:p>
          <a:p>
            <a:pPr defTabSz="720000">
              <a:lnSpc>
                <a:spcPct val="120000"/>
              </a:lnSpc>
              <a:spcBef>
                <a:spcPts val="600"/>
              </a:spcBef>
            </a:pPr>
            <a:r>
              <a:rPr lang="ru-RU" sz="5600" dirty="0"/>
              <a:t>Формируются отчётные формы с использованием модуля построения отчётов</a:t>
            </a:r>
          </a:p>
          <a:p>
            <a:endParaRPr lang="ru-RU" dirty="0"/>
          </a:p>
        </p:txBody>
      </p:sp>
      <p:pic>
        <p:nvPicPr>
          <p:cNvPr id="6" name="Объект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280" y="1750606"/>
            <a:ext cx="2834427" cy="2142383"/>
          </a:xfrm>
          <a:prstGeom prst="rect">
            <a:avLst/>
          </a:prstGeom>
          <a:noFill/>
          <a:ln w="9525">
            <a:noFill/>
            <a:miter lim="800000"/>
            <a:headEnd/>
            <a:tailEnd/>
          </a:ln>
        </p:spPr>
      </p:pic>
      <p:sp>
        <p:nvSpPr>
          <p:cNvPr id="7" name="TextBox 6"/>
          <p:cNvSpPr txBox="1"/>
          <p:nvPr/>
        </p:nvSpPr>
        <p:spPr>
          <a:xfrm>
            <a:off x="6029607" y="1201920"/>
            <a:ext cx="3324634" cy="523220"/>
          </a:xfrm>
          <a:prstGeom prst="rect">
            <a:avLst/>
          </a:prstGeom>
          <a:noFill/>
        </p:spPr>
        <p:txBody>
          <a:bodyPr wrap="square" rtlCol="0">
            <a:spAutoFit/>
          </a:bodyPr>
          <a:lstStyle/>
          <a:p>
            <a:r>
              <a:rPr lang="ru-RU" sz="1400" b="1" dirty="0"/>
              <a:t>Иллюстрация экономического эффекта</a:t>
            </a:r>
          </a:p>
        </p:txBody>
      </p:sp>
    </p:spTree>
    <p:extLst>
      <p:ext uri="{BB962C8B-B14F-4D97-AF65-F5344CB8AC3E}">
        <p14:creationId xmlns:p14="http://schemas.microsoft.com/office/powerpoint/2010/main" val="13498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endParaRPr lang="ru-RU" dirty="0"/>
          </a:p>
          <a:p>
            <a:pPr marL="0" indent="0" algn="ctr">
              <a:buNone/>
            </a:pPr>
            <a:endParaRPr lang="ru-RU" dirty="0"/>
          </a:p>
          <a:p>
            <a:pPr marL="0" indent="0" algn="ctr">
              <a:buNone/>
            </a:pPr>
            <a:endParaRPr lang="ru-RU" dirty="0"/>
          </a:p>
        </p:txBody>
      </p:sp>
      <p:sp>
        <p:nvSpPr>
          <p:cNvPr id="3" name="Заголовок 2"/>
          <p:cNvSpPr>
            <a:spLocks noGrp="1"/>
          </p:cNvSpPr>
          <p:nvPr>
            <p:ph type="title"/>
          </p:nvPr>
        </p:nvSpPr>
        <p:spPr>
          <a:xfrm>
            <a:off x="552261" y="548680"/>
            <a:ext cx="8591738" cy="369332"/>
          </a:xfrm>
        </p:spPr>
        <p:txBody>
          <a:bodyPr/>
          <a:lstStyle/>
          <a:p>
            <a:r>
              <a:rPr lang="ru-RU" dirty="0">
                <a:latin typeface="Tahoma" pitchFamily="34" charset="0"/>
                <a:ea typeface="Tahoma" pitchFamily="34" charset="0"/>
                <a:cs typeface="Tahoma" pitchFamily="34" charset="0"/>
              </a:rPr>
              <a:t>Архитектура системы. Общие сведения</a:t>
            </a:r>
          </a:p>
        </p:txBody>
      </p:sp>
      <p:sp>
        <p:nvSpPr>
          <p:cNvPr id="4" name="Объект 4"/>
          <p:cNvSpPr txBox="1">
            <a:spLocks/>
          </p:cNvSpPr>
          <p:nvPr/>
        </p:nvSpPr>
        <p:spPr>
          <a:xfrm>
            <a:off x="208230" y="1131683"/>
            <a:ext cx="8772808" cy="5260065"/>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10000"/>
              </a:spcBef>
              <a:spcAft>
                <a:spcPct val="30000"/>
              </a:spcAft>
            </a:pPr>
            <a:r>
              <a:rPr lang="ru-RU" sz="2000" dirty="0"/>
              <a:t>Допускает как централизованную (единый сервер для ГК), так и распределенную инсталляцию (сервер на каждой ТЭС)</a:t>
            </a:r>
          </a:p>
          <a:p>
            <a:pPr>
              <a:spcBef>
                <a:spcPct val="10000"/>
              </a:spcBef>
              <a:spcAft>
                <a:spcPct val="30000"/>
              </a:spcAft>
            </a:pPr>
            <a:r>
              <a:rPr lang="ru-RU" sz="2000" dirty="0"/>
              <a:t>Независимость от поставщиков инфраструктурного ПО и операционных систем, возможность работать на свободном ПО</a:t>
            </a:r>
          </a:p>
          <a:p>
            <a:pPr>
              <a:spcBef>
                <a:spcPct val="10000"/>
              </a:spcBef>
              <a:spcAft>
                <a:spcPct val="30000"/>
              </a:spcAft>
            </a:pPr>
            <a:r>
              <a:rPr lang="ru-RU" sz="2000" dirty="0"/>
              <a:t>Допускает поставку Системы в виде облачного сервиса</a:t>
            </a:r>
          </a:p>
          <a:p>
            <a:pPr>
              <a:spcBef>
                <a:spcPct val="10000"/>
              </a:spcBef>
              <a:spcAft>
                <a:spcPct val="30000"/>
              </a:spcAft>
            </a:pPr>
            <a:r>
              <a:rPr lang="ru-RU" sz="2000" dirty="0"/>
              <a:t>Клиентское приложение может отображать данные по нескольким ТЭС даже в случае распределенной инсталляции</a:t>
            </a:r>
            <a:endParaRPr lang="en-US" sz="2000" dirty="0"/>
          </a:p>
          <a:p>
            <a:pPr>
              <a:spcBef>
                <a:spcPct val="10000"/>
              </a:spcBef>
              <a:spcAft>
                <a:spcPct val="30000"/>
              </a:spcAft>
            </a:pPr>
            <a:r>
              <a:rPr lang="ru-RU" sz="2000" dirty="0"/>
              <a:t>Два полнофункциональных тонких клиента:</a:t>
            </a:r>
          </a:p>
          <a:p>
            <a:pPr lvl="1">
              <a:spcBef>
                <a:spcPct val="10000"/>
              </a:spcBef>
              <a:spcAft>
                <a:spcPct val="30000"/>
              </a:spcAft>
              <a:buClrTx/>
            </a:pPr>
            <a:r>
              <a:rPr lang="ru-RU" sz="1600" dirty="0"/>
              <a:t>веб-клиент;</a:t>
            </a:r>
          </a:p>
          <a:p>
            <a:pPr lvl="1">
              <a:spcBef>
                <a:spcPct val="10000"/>
              </a:spcBef>
              <a:spcAft>
                <a:spcPct val="30000"/>
              </a:spcAft>
              <a:buClrTx/>
            </a:pPr>
            <a:r>
              <a:rPr lang="ru-RU" sz="1600" dirty="0"/>
              <a:t>клиент на основе технологии </a:t>
            </a:r>
            <a:r>
              <a:rPr lang="en-US" sz="1600" dirty="0" err="1"/>
              <a:t>JavaWS</a:t>
            </a:r>
            <a:r>
              <a:rPr lang="en-US" sz="1600" dirty="0"/>
              <a:t> (</a:t>
            </a:r>
            <a:r>
              <a:rPr lang="ru-RU" sz="1600" dirty="0"/>
              <a:t>для слабых каналов)</a:t>
            </a:r>
          </a:p>
          <a:p>
            <a:pPr>
              <a:spcBef>
                <a:spcPct val="10000"/>
              </a:spcBef>
              <a:spcAft>
                <a:spcPct val="30000"/>
              </a:spcAft>
            </a:pPr>
            <a:r>
              <a:rPr lang="ru-RU" sz="2000" dirty="0"/>
              <a:t>В состав систем входит мобильный клиент</a:t>
            </a:r>
          </a:p>
          <a:p>
            <a:pPr>
              <a:spcBef>
                <a:spcPct val="10000"/>
              </a:spcBef>
              <a:spcAft>
                <a:spcPct val="30000"/>
              </a:spcAft>
            </a:pPr>
            <a:r>
              <a:rPr lang="ru-RU" sz="2000" dirty="0"/>
              <a:t>В состав системы входит модуль сбора данных</a:t>
            </a:r>
          </a:p>
          <a:p>
            <a:pPr>
              <a:spcBef>
                <a:spcPct val="10000"/>
              </a:spcBef>
              <a:spcAft>
                <a:spcPct val="30000"/>
              </a:spcAft>
            </a:pPr>
            <a:r>
              <a:rPr lang="ru-RU" sz="2000" dirty="0"/>
              <a:t>Развёртывание обновлений осуществляется автоматически. Поддерживаются кумулятивные </a:t>
            </a:r>
            <a:r>
              <a:rPr lang="ru-RU" sz="2000" dirty="0" err="1"/>
              <a:t>патчи</a:t>
            </a:r>
            <a:endParaRPr lang="ru-RU" sz="2000" dirty="0"/>
          </a:p>
          <a:p>
            <a:pPr marL="0" indent="0">
              <a:spcBef>
                <a:spcPct val="10000"/>
              </a:spcBef>
              <a:spcAft>
                <a:spcPct val="30000"/>
              </a:spcAft>
              <a:buClr>
                <a:schemeClr val="accent1"/>
              </a:buClr>
              <a:buFont typeface="Arial" charset="0"/>
              <a:buNone/>
            </a:pPr>
            <a:endParaRPr lang="ru-RU" sz="2000" dirty="0">
              <a:solidFill>
                <a:schemeClr val="tx2"/>
              </a:solidFill>
            </a:endParaRPr>
          </a:p>
          <a:p>
            <a:endParaRPr lang="ru-RU" sz="2000" dirty="0">
              <a:solidFill>
                <a:schemeClr val="tx2"/>
              </a:solidFill>
            </a:endParaRPr>
          </a:p>
        </p:txBody>
      </p:sp>
    </p:spTree>
    <p:extLst>
      <p:ext uri="{BB962C8B-B14F-4D97-AF65-F5344CB8AC3E}">
        <p14:creationId xmlns:p14="http://schemas.microsoft.com/office/powerpoint/2010/main" val="123483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endParaRPr lang="ru-RU" dirty="0"/>
          </a:p>
          <a:p>
            <a:pPr marL="0" indent="0" algn="ctr">
              <a:buNone/>
            </a:pPr>
            <a:endParaRPr lang="ru-RU" dirty="0"/>
          </a:p>
          <a:p>
            <a:pPr marL="0" indent="0" algn="ctr">
              <a:buNone/>
            </a:pPr>
            <a:endParaRPr lang="ru-RU" dirty="0"/>
          </a:p>
        </p:txBody>
      </p:sp>
      <p:sp>
        <p:nvSpPr>
          <p:cNvPr id="3" name="Заголовок 1"/>
          <p:cNvSpPr>
            <a:spLocks noGrp="1"/>
          </p:cNvSpPr>
          <p:nvPr>
            <p:ph type="title"/>
          </p:nvPr>
        </p:nvSpPr>
        <p:spPr>
          <a:xfrm>
            <a:off x="742384" y="499401"/>
            <a:ext cx="8401615" cy="369332"/>
          </a:xfrm>
        </p:spPr>
        <p:txBody>
          <a:bodyPr/>
          <a:lstStyle/>
          <a:p>
            <a:r>
              <a:rPr lang="ru-RU" dirty="0">
                <a:latin typeface="Tahoma" pitchFamily="34" charset="0"/>
                <a:ea typeface="Tahoma" pitchFamily="34" charset="0"/>
                <a:cs typeface="Tahoma" pitchFamily="34" charset="0"/>
              </a:rPr>
              <a:t>Централизованная архитектура</a:t>
            </a:r>
          </a:p>
        </p:txBody>
      </p:sp>
      <p:pic>
        <p:nvPicPr>
          <p:cNvPr id="4" name="Объект 5" descr="D:\energo\Маркетинг\Сайт\Энергетика_схемы.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1214422"/>
            <a:ext cx="6929486" cy="5094898"/>
          </a:xfrm>
          <a:prstGeom prst="rect">
            <a:avLst/>
          </a:prstGeom>
          <a:noFill/>
          <a:ln w="9525">
            <a:noFill/>
            <a:miter lim="800000"/>
            <a:headEnd/>
            <a:tailEnd/>
          </a:ln>
        </p:spPr>
      </p:pic>
    </p:spTree>
    <p:extLst>
      <p:ext uri="{BB962C8B-B14F-4D97-AF65-F5344CB8AC3E}">
        <p14:creationId xmlns:p14="http://schemas.microsoft.com/office/powerpoint/2010/main" val="207573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endParaRPr lang="ru-RU" dirty="0"/>
          </a:p>
          <a:p>
            <a:pPr marL="0" indent="0" algn="ctr">
              <a:buNone/>
            </a:pPr>
            <a:endParaRPr lang="ru-RU" dirty="0"/>
          </a:p>
          <a:p>
            <a:pPr marL="0" indent="0" algn="ctr">
              <a:buNone/>
            </a:pPr>
            <a:endParaRPr lang="ru-RU" dirty="0"/>
          </a:p>
        </p:txBody>
      </p:sp>
      <p:sp>
        <p:nvSpPr>
          <p:cNvPr id="3" name="Заголовок 1"/>
          <p:cNvSpPr>
            <a:spLocks noGrp="1"/>
          </p:cNvSpPr>
          <p:nvPr>
            <p:ph type="title"/>
          </p:nvPr>
        </p:nvSpPr>
        <p:spPr>
          <a:xfrm>
            <a:off x="785787" y="482871"/>
            <a:ext cx="8358212" cy="369332"/>
          </a:xfrm>
        </p:spPr>
        <p:txBody>
          <a:bodyPr/>
          <a:lstStyle/>
          <a:p>
            <a:r>
              <a:rPr lang="ru-RU" dirty="0">
                <a:latin typeface="Tahoma" pitchFamily="34" charset="0"/>
                <a:ea typeface="Tahoma" pitchFamily="34" charset="0"/>
                <a:cs typeface="Tahoma" pitchFamily="34" charset="0"/>
              </a:rPr>
              <a:t>Распределенная архитектура</a:t>
            </a:r>
          </a:p>
        </p:txBody>
      </p:sp>
      <p:pic>
        <p:nvPicPr>
          <p:cNvPr id="4" name="Объект 5" descr="D:\energo\Маркетинг\Сайт\Энергетика_распределенная архитектура.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7" y="1060950"/>
            <a:ext cx="7572454" cy="5113337"/>
          </a:xfrm>
          <a:prstGeom prst="rect">
            <a:avLst/>
          </a:prstGeom>
          <a:noFill/>
          <a:ln w="9525">
            <a:noFill/>
            <a:miter lim="800000"/>
            <a:headEnd/>
            <a:tailEnd/>
          </a:ln>
        </p:spPr>
      </p:pic>
    </p:spTree>
    <p:extLst>
      <p:ext uri="{BB962C8B-B14F-4D97-AF65-F5344CB8AC3E}">
        <p14:creationId xmlns:p14="http://schemas.microsoft.com/office/powerpoint/2010/main" val="126639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905347" y="482871"/>
            <a:ext cx="8238652" cy="430887"/>
          </a:xfrm>
        </p:spPr>
        <p:txBody>
          <a:bodyPr/>
          <a:lstStyle/>
          <a:p>
            <a:r>
              <a:rPr lang="ru-RU" sz="2800" dirty="0">
                <a:latin typeface="Tahoma" pitchFamily="34" charset="0"/>
                <a:ea typeface="Tahoma" pitchFamily="34" charset="0"/>
                <a:cs typeface="Tahoma" pitchFamily="34" charset="0"/>
              </a:rPr>
              <a:t>Подробности реализации </a:t>
            </a:r>
          </a:p>
        </p:txBody>
      </p:sp>
      <p:graphicFrame>
        <p:nvGraphicFramePr>
          <p:cNvPr id="7" name="Объект 4"/>
          <p:cNvGraphicFramePr>
            <a:graphicFrameLocks noGrp="1"/>
          </p:cNvGraphicFramePr>
          <p:nvPr>
            <p:ph idx="1"/>
            <p:extLst>
              <p:ext uri="{D42A27DB-BD31-4B8C-83A1-F6EECF244321}">
                <p14:modId xmlns:p14="http://schemas.microsoft.com/office/powerpoint/2010/main" val="746328487"/>
              </p:ext>
            </p:extLst>
          </p:nvPr>
        </p:nvGraphicFramePr>
        <p:xfrm>
          <a:off x="443620" y="1196752"/>
          <a:ext cx="83768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47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386185"/>
            <a:ext cx="8784001" cy="904759"/>
          </a:xfrm>
        </p:spPr>
        <p:txBody>
          <a:bodyPr/>
          <a:lstStyle/>
          <a:p>
            <a:r>
              <a:rPr lang="ru-RU" dirty="0"/>
              <a:t>Подсистема сбора данных</a:t>
            </a:r>
          </a:p>
        </p:txBody>
      </p:sp>
      <p:sp>
        <p:nvSpPr>
          <p:cNvPr id="3" name="Объект 2"/>
          <p:cNvSpPr>
            <a:spLocks noGrp="1"/>
          </p:cNvSpPr>
          <p:nvPr>
            <p:ph idx="1"/>
          </p:nvPr>
        </p:nvSpPr>
        <p:spPr>
          <a:xfrm>
            <a:off x="226337" y="959667"/>
            <a:ext cx="8990645" cy="2598345"/>
          </a:xfrm>
          <a:noFill/>
        </p:spPr>
        <p:txBody>
          <a:bodyPr>
            <a:normAutofit lnSpcReduction="10000"/>
          </a:bodyPr>
          <a:lstStyle/>
          <a:p>
            <a:pPr eaLnBrk="0" hangingPunct="0"/>
            <a:r>
              <a:rPr lang="ru-RU" sz="1600" dirty="0"/>
              <a:t>Минимальная зависимость системы от источников данных:</a:t>
            </a:r>
          </a:p>
          <a:p>
            <a:pPr marL="800100" lvl="3" indent="-342900" eaLnBrk="0" hangingPunct="0">
              <a:buFont typeface="Arial" panose="020B0604020202020204" pitchFamily="34" charset="0"/>
              <a:buChar char="•"/>
            </a:pPr>
            <a:r>
              <a:rPr lang="ru-RU" dirty="0"/>
              <a:t>сбор может осуществляться из различных источников: базы данных, файлы, удаленные веб-ресурсы, другие информационные системы </a:t>
            </a:r>
          </a:p>
          <a:p>
            <a:pPr marL="800100" lvl="3" indent="-342900" eaLnBrk="0" hangingPunct="0">
              <a:buFont typeface="Arial" panose="020B0604020202020204" pitchFamily="34" charset="0"/>
              <a:buChar char="•"/>
            </a:pPr>
            <a:r>
              <a:rPr lang="ru-RU" dirty="0"/>
              <a:t>один сборщик может обслуживать несколько источников данных</a:t>
            </a:r>
          </a:p>
          <a:p>
            <a:pPr marL="800100" lvl="3" indent="-342900" eaLnBrk="0" hangingPunct="0">
              <a:buFont typeface="Arial" panose="020B0604020202020204" pitchFamily="34" charset="0"/>
              <a:buChar char="•"/>
            </a:pPr>
            <a:r>
              <a:rPr lang="ru-RU" dirty="0"/>
              <a:t>подключение системы к новому источнику данных осуществляется без модификации системы путем регистрации нового драйвера источника</a:t>
            </a:r>
          </a:p>
          <a:p>
            <a:pPr marL="800100" lvl="3" indent="-342900" eaLnBrk="0" hangingPunct="0">
              <a:buFont typeface="Arial" panose="020B0604020202020204" pitchFamily="34" charset="0"/>
              <a:buChar char="•"/>
            </a:pPr>
            <a:r>
              <a:rPr lang="ru-RU" dirty="0"/>
              <a:t>поддержка стандартных протоколов (</a:t>
            </a:r>
            <a:r>
              <a:rPr lang="en-US" dirty="0"/>
              <a:t>OPC UA, OPA HDA, </a:t>
            </a:r>
            <a:r>
              <a:rPr lang="ru-RU" dirty="0"/>
              <a:t>реляционные источники данных и пр.)</a:t>
            </a:r>
          </a:p>
          <a:p>
            <a:pPr eaLnBrk="0" hangingPunct="0">
              <a:buSzPct val="60000"/>
            </a:pPr>
            <a:r>
              <a:rPr lang="ru-RU" sz="1600" dirty="0"/>
              <a:t>Внутри системы исключено использование представлений данных, специфичных для конкретной ТЭС, либо для конкретного Заказчика</a:t>
            </a:r>
          </a:p>
          <a:p>
            <a:endParaRPr lang="ru-RU" dirty="0"/>
          </a:p>
        </p:txBody>
      </p:sp>
      <p:pic>
        <p:nvPicPr>
          <p:cNvPr id="5" name="Picture 2" descr="D:\energo\Маркетинг\Материалы для продажников\диаграмм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952" y="3650262"/>
            <a:ext cx="4687434" cy="289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0667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999" y="624501"/>
            <a:ext cx="8784001" cy="904759"/>
          </a:xfrm>
        </p:spPr>
        <p:txBody>
          <a:bodyPr/>
          <a:lstStyle/>
          <a:p>
            <a:r>
              <a:rPr lang="ru-RU" dirty="0"/>
              <a:t>Последовательность внедрения на ТЭС</a:t>
            </a:r>
          </a:p>
        </p:txBody>
      </p:sp>
      <p:sp>
        <p:nvSpPr>
          <p:cNvPr id="3" name="Объект 2"/>
          <p:cNvSpPr>
            <a:spLocks noGrp="1"/>
          </p:cNvSpPr>
          <p:nvPr>
            <p:ph idx="1"/>
          </p:nvPr>
        </p:nvSpPr>
        <p:spPr>
          <a:xfrm>
            <a:off x="235390" y="1213164"/>
            <a:ext cx="8728609" cy="4710963"/>
          </a:xfrm>
        </p:spPr>
        <p:txBody>
          <a:bodyPr>
            <a:normAutofit/>
          </a:bodyPr>
          <a:lstStyle/>
          <a:p>
            <a:pPr marL="285750" indent="-216000">
              <a:spcBef>
                <a:spcPts val="600"/>
              </a:spcBef>
              <a:buClrTx/>
              <a:buFont typeface="Arial" panose="020B0604020202020204" pitchFamily="34" charset="0"/>
              <a:buChar char="•"/>
            </a:pPr>
            <a:r>
              <a:rPr lang="ru-RU" dirty="0"/>
              <a:t>Проведение обследования. Согласование частного ТЗ</a:t>
            </a:r>
          </a:p>
          <a:p>
            <a:pPr marL="285750" indent="-216000">
              <a:spcBef>
                <a:spcPts val="600"/>
              </a:spcBef>
              <a:buClrTx/>
              <a:buFont typeface="Arial" panose="020B0604020202020204" pitchFamily="34" charset="0"/>
              <a:buChar char="•"/>
            </a:pPr>
            <a:r>
              <a:rPr lang="ru-RU" dirty="0"/>
              <a:t>Настройка расчетной модели:</a:t>
            </a:r>
          </a:p>
          <a:p>
            <a:pPr marL="464525" lvl="2" indent="-216000">
              <a:spcBef>
                <a:spcPts val="600"/>
              </a:spcBef>
              <a:buClrTx/>
              <a:buSzPct val="80000"/>
              <a:buFont typeface="Courier New" panose="02070309020205020404" pitchFamily="49" charset="0"/>
              <a:buChar char="o"/>
            </a:pPr>
            <a:r>
              <a:rPr lang="ru-RU" sz="2000" dirty="0"/>
              <a:t>создание принципиальной тепловой схемы</a:t>
            </a:r>
          </a:p>
          <a:p>
            <a:pPr marL="464525" lvl="2" indent="-216000">
              <a:spcBef>
                <a:spcPts val="600"/>
              </a:spcBef>
              <a:buClrTx/>
              <a:buSzPct val="80000"/>
              <a:buFont typeface="Courier New" panose="02070309020205020404" pitchFamily="49" charset="0"/>
              <a:buChar char="o"/>
            </a:pPr>
            <a:r>
              <a:rPr lang="ru-RU" sz="2000" dirty="0"/>
              <a:t>оцифровка нормативной документации по </a:t>
            </a:r>
            <a:r>
              <a:rPr lang="ru-RU" sz="2000" dirty="0" err="1"/>
              <a:t>топливоиспользованию</a:t>
            </a:r>
            <a:endParaRPr lang="ru-RU" sz="2000" dirty="0"/>
          </a:p>
          <a:p>
            <a:pPr marL="285750" indent="-216000">
              <a:spcBef>
                <a:spcPts val="600"/>
              </a:spcBef>
              <a:buClrTx/>
              <a:buFont typeface="Arial" panose="020B0604020202020204" pitchFamily="34" charset="0"/>
              <a:buChar char="•"/>
            </a:pPr>
            <a:r>
              <a:rPr lang="ru-RU" dirty="0"/>
              <a:t>Перевод в ОПЭ системы в части работы с нормативными ТЭП (производственное планирование, имитационное моделирование, построение ХОПЗ, расчёт оптимальной ценовой заявки) </a:t>
            </a:r>
          </a:p>
          <a:p>
            <a:pPr marL="285750" indent="-216000">
              <a:spcBef>
                <a:spcPts val="600"/>
              </a:spcBef>
              <a:buClrTx/>
              <a:buFont typeface="Arial" panose="020B0604020202020204" pitchFamily="34" charset="0"/>
              <a:buChar char="•"/>
            </a:pPr>
            <a:r>
              <a:rPr lang="ru-RU" dirty="0"/>
              <a:t>Перевод в ОПЭ системы в части автоматического получения данных, работы с фактическими ТЭП, формирования оптимальной рекомендации по ведению режима</a:t>
            </a:r>
          </a:p>
          <a:p>
            <a:pPr marL="285750" indent="-216000">
              <a:spcBef>
                <a:spcPts val="600"/>
              </a:spcBef>
              <a:buClrTx/>
              <a:buFont typeface="Arial" panose="020B0604020202020204" pitchFamily="34" charset="0"/>
              <a:buChar char="•"/>
            </a:pPr>
            <a:r>
              <a:rPr lang="ru-RU" dirty="0"/>
              <a:t>Перевод в ОПЭ системы в части оптимизации режимов, настройка форм для мониторинга технологических параметров</a:t>
            </a:r>
          </a:p>
          <a:p>
            <a:pPr marL="285750" indent="-216000">
              <a:spcBef>
                <a:spcPts val="600"/>
              </a:spcBef>
              <a:buClrTx/>
              <a:buFont typeface="Arial" panose="020B0604020202020204" pitchFamily="34" charset="0"/>
              <a:buChar char="•"/>
            </a:pPr>
            <a:r>
              <a:rPr lang="ru-RU" dirty="0"/>
              <a:t>Гарантийное обслуживание</a:t>
            </a:r>
          </a:p>
        </p:txBody>
      </p:sp>
    </p:spTree>
    <p:extLst>
      <p:ext uri="{BB962C8B-B14F-4D97-AF65-F5344CB8AC3E}">
        <p14:creationId xmlns:p14="http://schemas.microsoft.com/office/powerpoint/2010/main" val="233400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993" y="295172"/>
            <a:ext cx="8100391" cy="423919"/>
          </a:xfrm>
        </p:spPr>
        <p:txBody>
          <a:bodyPr/>
          <a:lstStyle/>
          <a:p>
            <a:r>
              <a:rPr lang="ru-RU" dirty="0"/>
              <a:t>Сферы применимости</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52843823"/>
              </p:ext>
            </p:extLst>
          </p:nvPr>
        </p:nvGraphicFramePr>
        <p:xfrm>
          <a:off x="280656" y="851026"/>
          <a:ext cx="8754701" cy="591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51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9999" y="454955"/>
            <a:ext cx="8784001" cy="369332"/>
          </a:xfrm>
        </p:spPr>
        <p:txBody>
          <a:bodyPr/>
          <a:lstStyle/>
          <a:p>
            <a:r>
              <a:rPr lang="ru-RU" dirty="0"/>
              <a:t>Конкурентные преимущества (1 </a:t>
            </a:r>
            <a:r>
              <a:rPr lang="en-US" dirty="0"/>
              <a:t>/ </a:t>
            </a:r>
            <a:r>
              <a:rPr lang="ru-RU" dirty="0"/>
              <a:t>3</a:t>
            </a:r>
            <a:r>
              <a:rPr lang="en-US" dirty="0"/>
              <a:t>)</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947831196"/>
              </p:ext>
            </p:extLst>
          </p:nvPr>
        </p:nvGraphicFramePr>
        <p:xfrm>
          <a:off x="269207" y="968721"/>
          <a:ext cx="8648456" cy="515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9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9999" y="473061"/>
            <a:ext cx="8784001" cy="369332"/>
          </a:xfrm>
        </p:spPr>
        <p:txBody>
          <a:bodyPr/>
          <a:lstStyle/>
          <a:p>
            <a:r>
              <a:rPr lang="ru-RU" dirty="0"/>
              <a:t>Конкурентные преимущества (2 </a:t>
            </a:r>
            <a:r>
              <a:rPr lang="en-US" dirty="0"/>
              <a:t>/ </a:t>
            </a:r>
            <a:r>
              <a:rPr lang="ru-RU" dirty="0"/>
              <a:t>3</a:t>
            </a:r>
            <a:r>
              <a:rPr lang="en-US" dirty="0"/>
              <a:t>)</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7140946"/>
              </p:ext>
            </p:extLst>
          </p:nvPr>
        </p:nvGraphicFramePr>
        <p:xfrm>
          <a:off x="181069" y="977774"/>
          <a:ext cx="8736593" cy="5305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33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9999" y="482115"/>
            <a:ext cx="8784001" cy="369332"/>
          </a:xfrm>
        </p:spPr>
        <p:txBody>
          <a:bodyPr/>
          <a:lstStyle/>
          <a:p>
            <a:r>
              <a:rPr lang="ru-RU" dirty="0"/>
              <a:t>Конкурентные преимущества (3 </a:t>
            </a:r>
            <a:r>
              <a:rPr lang="en-US" dirty="0"/>
              <a:t>/ </a:t>
            </a:r>
            <a:r>
              <a:rPr lang="ru-RU" dirty="0"/>
              <a:t>3</a:t>
            </a:r>
            <a:r>
              <a:rPr lang="en-US" dirty="0"/>
              <a:t>)</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779103089"/>
              </p:ext>
            </p:extLst>
          </p:nvPr>
        </p:nvGraphicFramePr>
        <p:xfrm>
          <a:off x="262550" y="1077362"/>
          <a:ext cx="8637006" cy="509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40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028146014"/>
              </p:ext>
            </p:extLst>
          </p:nvPr>
        </p:nvGraphicFramePr>
        <p:xfrm>
          <a:off x="5247506" y="1028721"/>
          <a:ext cx="3888432" cy="5208591"/>
        </p:xfrm>
        <a:graphic>
          <a:graphicData uri="http://schemas.openxmlformats.org/presentationml/2006/ole">
            <mc:AlternateContent xmlns:mc="http://schemas.openxmlformats.org/markup-compatibility/2006">
              <mc:Choice xmlns:v="urn:schemas-microsoft-com:vml" Requires="v">
                <p:oleObj spid="_x0000_s1053" name="Acrobat Document" r:id="rId3" imgW="5667139" imgH="8010279" progId="AcroExch.Document.7">
                  <p:embed/>
                </p:oleObj>
              </mc:Choice>
              <mc:Fallback>
                <p:oleObj name="Acrobat Document" r:id="rId3" imgW="5667139" imgH="8010279"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506" y="1028721"/>
                        <a:ext cx="3888432" cy="5208591"/>
                      </a:xfrm>
                      <a:prstGeom prst="rect">
                        <a:avLst/>
                      </a:prstGeom>
                      <a:noFill/>
                      <a:extLst/>
                    </p:spPr>
                  </p:pic>
                </p:oleObj>
              </mc:Fallback>
            </mc:AlternateContent>
          </a:graphicData>
        </a:graphic>
      </p:graphicFrame>
      <p:sp>
        <p:nvSpPr>
          <p:cNvPr id="5" name="Заголовок 4"/>
          <p:cNvSpPr txBox="1">
            <a:spLocks/>
          </p:cNvSpPr>
          <p:nvPr/>
        </p:nvSpPr>
        <p:spPr bwMode="auto">
          <a:xfrm>
            <a:off x="925913" y="367612"/>
            <a:ext cx="8100391" cy="648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816201" eaLnBrk="1" hangingPunct="1"/>
            <a:r>
              <a:rPr lang="ru-RU" sz="2400" b="1" dirty="0">
                <a:latin typeface="+mj-lt"/>
              </a:rPr>
              <a:t>Опыт использования</a:t>
            </a:r>
          </a:p>
        </p:txBody>
      </p:sp>
      <p:sp>
        <p:nvSpPr>
          <p:cNvPr id="7" name="Объект 5"/>
          <p:cNvSpPr>
            <a:spLocks noGrp="1"/>
          </p:cNvSpPr>
          <p:nvPr>
            <p:ph sz="half" idx="1"/>
          </p:nvPr>
        </p:nvSpPr>
        <p:spPr>
          <a:xfrm>
            <a:off x="358483" y="1223493"/>
            <a:ext cx="5040560" cy="5112568"/>
          </a:xfrm>
        </p:spPr>
        <p:txBody>
          <a:bodyPr>
            <a:normAutofit fontScale="92500" lnSpcReduction="10000"/>
          </a:bodyPr>
          <a:lstStyle/>
          <a:p>
            <a:pPr marL="342900" indent="-342900">
              <a:buClrTx/>
              <a:buFont typeface="Arial" panose="020B0604020202020204" pitchFamily="34" charset="0"/>
              <a:buChar char="•"/>
            </a:pPr>
            <a:r>
              <a:rPr lang="ru-RU" sz="2400" dirty="0"/>
              <a:t>Промышленная эксплуатация:</a:t>
            </a:r>
          </a:p>
          <a:p>
            <a:pPr marL="522900" lvl="1" indent="-342900">
              <a:buClrTx/>
              <a:buFont typeface="Arial" panose="020B0604020202020204" pitchFamily="34" charset="0"/>
              <a:buChar char="•"/>
            </a:pPr>
            <a:r>
              <a:rPr lang="ru-RU" sz="1900" dirty="0"/>
              <a:t>Управляющий аппарат филиала Свердловский ПАО «Т-Плюс»</a:t>
            </a:r>
          </a:p>
          <a:p>
            <a:pPr marL="522900" lvl="1" indent="-342900">
              <a:buClrTx/>
              <a:buFont typeface="Arial" panose="020B0604020202020204" pitchFamily="34" charset="0"/>
              <a:buChar char="•"/>
            </a:pPr>
            <a:r>
              <a:rPr lang="ru-RU" sz="1900" dirty="0" err="1"/>
              <a:t>Новосвердловская</a:t>
            </a:r>
            <a:r>
              <a:rPr lang="ru-RU" sz="1900" dirty="0"/>
              <a:t> ТЭЦ (5 ТГ, 7 КА, поперечные связи) 580 МВт, 900 </a:t>
            </a:r>
            <a:r>
              <a:rPr lang="ru-RU" sz="1900" dirty="0" err="1"/>
              <a:t>ГКал</a:t>
            </a:r>
            <a:r>
              <a:rPr lang="ru-RU" sz="1900" dirty="0"/>
              <a:t> /час</a:t>
            </a:r>
          </a:p>
          <a:p>
            <a:pPr marL="522900" lvl="1" indent="-342900">
              <a:buClrTx/>
              <a:buFont typeface="Arial" panose="020B0604020202020204" pitchFamily="34" charset="0"/>
              <a:buChar char="•"/>
            </a:pPr>
            <a:r>
              <a:rPr lang="ru-RU" sz="1900" dirty="0" err="1"/>
              <a:t>Нижнетуринская</a:t>
            </a:r>
            <a:r>
              <a:rPr lang="ru-RU" sz="1900" dirty="0"/>
              <a:t> ГРЭС (2 ПГУ, 2 ВК) 472 МВт, 560 </a:t>
            </a:r>
            <a:r>
              <a:rPr lang="ru-RU" sz="1900" dirty="0" err="1"/>
              <a:t>ГКал</a:t>
            </a:r>
            <a:r>
              <a:rPr lang="ru-RU" sz="1900" dirty="0"/>
              <a:t> /час</a:t>
            </a:r>
          </a:p>
          <a:p>
            <a:pPr marL="522900" lvl="1" indent="-342900">
              <a:buClrTx/>
              <a:buFont typeface="Arial" panose="020B0604020202020204" pitchFamily="34" charset="0"/>
              <a:buChar char="•"/>
            </a:pPr>
            <a:r>
              <a:rPr lang="ru-RU" sz="1900" dirty="0"/>
              <a:t>Академическая ТЭЦ (ПГУ, 2 ВК, 2 паровых котла) 222 МВт, 440 Гкал /час</a:t>
            </a:r>
          </a:p>
          <a:p>
            <a:pPr marL="342900" indent="-342900">
              <a:buClrTx/>
              <a:buFont typeface="Arial" panose="020B0604020202020204" pitchFamily="34" charset="0"/>
              <a:buChar char="•"/>
            </a:pPr>
            <a:r>
              <a:rPr lang="ru-RU" sz="2400" dirty="0"/>
              <a:t>Тестовая эксплуатация:</a:t>
            </a:r>
          </a:p>
          <a:p>
            <a:pPr marL="522900" lvl="1" indent="-342900">
              <a:buClrTx/>
              <a:buFont typeface="Arial" panose="020B0604020202020204" pitchFamily="34" charset="0"/>
              <a:buChar char="•"/>
            </a:pPr>
            <a:r>
              <a:rPr lang="ru-RU" sz="1900" dirty="0" err="1"/>
              <a:t>Первоуралоьская</a:t>
            </a:r>
            <a:r>
              <a:rPr lang="ru-RU" sz="1900" dirty="0"/>
              <a:t> ТЭЦ (4 ТГ, 8 КА,4 ВК, поперечные связи) 36 МВт, 967 Гкал/час </a:t>
            </a:r>
          </a:p>
          <a:p>
            <a:pPr marL="522900" lvl="1" indent="-342900">
              <a:buClrTx/>
              <a:buFont typeface="Arial" panose="020B0604020202020204" pitchFamily="34" charset="0"/>
              <a:buChar char="•"/>
            </a:pPr>
            <a:r>
              <a:rPr lang="ru-RU" sz="1900" dirty="0"/>
              <a:t>Петропавловская ТЭЦ-2 Республика Казахстан (7 ТГ, 12 КА, поперечные связи) 541 МВт, 713 Гкал/час</a:t>
            </a:r>
          </a:p>
          <a:p>
            <a:pPr marL="522900" lvl="1" indent="-342900" fontAlgn="base">
              <a:buClrTx/>
              <a:buFont typeface="Arial" panose="020B0604020202020204" pitchFamily="34" charset="0"/>
              <a:buChar char="•"/>
            </a:pPr>
            <a:r>
              <a:rPr lang="ru-RU" sz="1900" dirty="0"/>
              <a:t>Магаданская ТЭЦ (3 ТГ, 7 КА, 2 ВК, поперечные связи) 75 МВТ, 495 Гкал</a:t>
            </a:r>
            <a:r>
              <a:rPr lang="en-US" sz="1900" dirty="0"/>
              <a:t>/</a:t>
            </a:r>
            <a:r>
              <a:rPr lang="ru-RU" sz="1900" dirty="0"/>
              <a:t>час</a:t>
            </a:r>
          </a:p>
          <a:p>
            <a:pPr marL="522900" lvl="1" indent="-342900">
              <a:buClrTx/>
              <a:buFont typeface="Arial" panose="020B0604020202020204" pitchFamily="34" charset="0"/>
              <a:buChar char="•"/>
            </a:pPr>
            <a:endParaRPr lang="ru-RU" sz="2000" dirty="0"/>
          </a:p>
        </p:txBody>
      </p:sp>
    </p:spTree>
    <p:extLst>
      <p:ext uri="{BB962C8B-B14F-4D97-AF65-F5344CB8AC3E}">
        <p14:creationId xmlns:p14="http://schemas.microsoft.com/office/powerpoint/2010/main" val="81676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9999" y="2905487"/>
            <a:ext cx="4647935" cy="2501010"/>
          </a:xfrm>
        </p:spPr>
        <p:txBody>
          <a:bodyPr/>
          <a:lstStyle/>
          <a:p>
            <a:pPr lvl="1"/>
            <a:r>
              <a:rPr lang="ru-RU" b="1" dirty="0"/>
              <a:t>Антон </a:t>
            </a:r>
            <a:r>
              <a:rPr lang="ru-RU" b="1" dirty="0" err="1"/>
              <a:t>Меленцов</a:t>
            </a:r>
            <a:endParaRPr lang="en-US" b="1" dirty="0"/>
          </a:p>
          <a:p>
            <a:pPr lvl="1"/>
            <a:r>
              <a:rPr lang="ru-RU" dirty="0"/>
              <a:t>Генеральный директор ООО «Сервис–модель»</a:t>
            </a:r>
            <a:endParaRPr lang="en-US" dirty="0"/>
          </a:p>
          <a:p>
            <a:pPr lvl="1"/>
            <a:r>
              <a:rPr lang="en-US" dirty="0">
                <a:hlinkClick r:id="rId3"/>
              </a:rPr>
              <a:t>a.melentsov@servicemodel.ru</a:t>
            </a:r>
            <a:endParaRPr lang="ru-RU" dirty="0"/>
          </a:p>
          <a:p>
            <a:pPr lvl="1"/>
            <a:r>
              <a:rPr lang="en-US" dirty="0">
                <a:hlinkClick r:id="rId4"/>
              </a:rPr>
              <a:t>www.servicemodel.ru</a:t>
            </a:r>
            <a:r>
              <a:rPr lang="en-US" dirty="0"/>
              <a:t> </a:t>
            </a:r>
          </a:p>
          <a:p>
            <a:pPr lvl="1"/>
            <a:r>
              <a:rPr lang="en-US" dirty="0"/>
              <a:t>+7 (922) 203</a:t>
            </a:r>
            <a:r>
              <a:rPr lang="ru-RU" dirty="0"/>
              <a:t>–</a:t>
            </a:r>
            <a:r>
              <a:rPr lang="en-US" dirty="0"/>
              <a:t>43</a:t>
            </a:r>
            <a:r>
              <a:rPr lang="ru-RU" dirty="0"/>
              <a:t>–</a:t>
            </a:r>
            <a:r>
              <a:rPr lang="en-US" dirty="0"/>
              <a:t>04</a:t>
            </a:r>
          </a:p>
          <a:p>
            <a:endParaRPr lang="en-US" dirty="0"/>
          </a:p>
        </p:txBody>
      </p:sp>
      <p:sp>
        <p:nvSpPr>
          <p:cNvPr id="2" name="Title 1"/>
          <p:cNvSpPr>
            <a:spLocks noGrp="1"/>
          </p:cNvSpPr>
          <p:nvPr>
            <p:ph type="ctrTitle"/>
          </p:nvPr>
        </p:nvSpPr>
        <p:spPr/>
        <p:txBody>
          <a:bodyPr/>
          <a:lstStyle/>
          <a:p>
            <a:r>
              <a:rPr lang="ru-RU" dirty="0"/>
              <a:t>Спасибо!</a:t>
            </a:r>
            <a:endParaRPr lang="en-US" dirty="0"/>
          </a:p>
        </p:txBody>
      </p:sp>
    </p:spTree>
    <p:extLst>
      <p:ext uri="{BB962C8B-B14F-4D97-AF65-F5344CB8AC3E}">
        <p14:creationId xmlns:p14="http://schemas.microsoft.com/office/powerpoint/2010/main" val="188185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17" y="291992"/>
            <a:ext cx="9048584" cy="369332"/>
          </a:xfrm>
        </p:spPr>
        <p:txBody>
          <a:bodyPr/>
          <a:lstStyle/>
          <a:p>
            <a:r>
              <a:rPr lang="ru-RU" dirty="0"/>
              <a:t>Структура экономического эффекта для </a:t>
            </a:r>
            <a:r>
              <a:rPr lang="ru-RU" dirty="0" err="1"/>
              <a:t>энергорынка</a:t>
            </a:r>
            <a:r>
              <a:rPr lang="ru-RU" dirty="0"/>
              <a:t> РФ</a:t>
            </a:r>
          </a:p>
        </p:txBody>
      </p:sp>
      <p:sp>
        <p:nvSpPr>
          <p:cNvPr id="3" name="Объект 2"/>
          <p:cNvSpPr>
            <a:spLocks noGrp="1"/>
          </p:cNvSpPr>
          <p:nvPr>
            <p:ph idx="1"/>
          </p:nvPr>
        </p:nvSpPr>
        <p:spPr>
          <a:xfrm>
            <a:off x="204716" y="750627"/>
            <a:ext cx="8748652" cy="5658410"/>
          </a:xfrm>
        </p:spPr>
        <p:txBody>
          <a:bodyPr>
            <a:normAutofit fontScale="62500" lnSpcReduction="20000"/>
          </a:bodyPr>
          <a:lstStyle/>
          <a:p>
            <a:pPr marL="0" indent="0">
              <a:lnSpc>
                <a:spcPct val="120000"/>
              </a:lnSpc>
              <a:buNone/>
            </a:pPr>
            <a:r>
              <a:rPr lang="ru-RU" sz="3400" dirty="0">
                <a:solidFill>
                  <a:schemeClr val="tx1"/>
                </a:solidFill>
              </a:rPr>
              <a:t>Совместное использование системы производственными и рыночными подразделениями обеспечивает максимальный экономический эффект. По времени формирования эффекта выделяются следующие этапы:  </a:t>
            </a:r>
          </a:p>
          <a:p>
            <a:pPr marL="457200" lvl="0" indent="-457200">
              <a:buFont typeface="Arial" panose="020B0604020202020204" pitchFamily="34" charset="0"/>
              <a:buChar char="•"/>
            </a:pPr>
            <a:r>
              <a:rPr lang="ru-RU" sz="2900" b="1" dirty="0"/>
              <a:t>производственное планирование следующего месяца </a:t>
            </a:r>
            <a:r>
              <a:rPr lang="ru-RU" sz="2900" dirty="0"/>
              <a:t>– определение  оптимальных режимов работы, определение оптимальной структуры топлива</a:t>
            </a:r>
          </a:p>
          <a:p>
            <a:pPr marL="457200" lvl="0" indent="-457200">
              <a:buFont typeface="Arial" panose="020B0604020202020204" pitchFamily="34" charset="0"/>
              <a:buChar char="•"/>
            </a:pPr>
            <a:r>
              <a:rPr lang="ru-RU" sz="2900" b="1" dirty="0"/>
              <a:t>день Х- 4 </a:t>
            </a:r>
            <a:r>
              <a:rPr lang="ru-RU" sz="2900" dirty="0"/>
              <a:t>– макет ВСВГО (состав и параметры генерирующего оборудования – оптимизация по составу  оборудования по критерию максимизации маржинальной прибыли)</a:t>
            </a:r>
          </a:p>
          <a:p>
            <a:pPr marL="457200" lvl="0" indent="-457200">
              <a:buFont typeface="Arial" panose="020B0604020202020204" pitchFamily="34" charset="0"/>
              <a:buChar char="•"/>
            </a:pPr>
            <a:r>
              <a:rPr lang="ru-RU" sz="2900" b="1" dirty="0"/>
              <a:t>день Х-1 </a:t>
            </a:r>
            <a:r>
              <a:rPr lang="ru-RU" sz="2900" dirty="0"/>
              <a:t>– заявки на РСВ (график загрузки генерирующего оборудования –формирование оптимальной ценовой заявки)</a:t>
            </a:r>
          </a:p>
          <a:p>
            <a:pPr marL="457200" lvl="0" indent="-457200">
              <a:buFont typeface="Arial" panose="020B0604020202020204" pitchFamily="34" charset="0"/>
              <a:buChar char="•"/>
            </a:pPr>
            <a:r>
              <a:rPr lang="ru-RU" sz="2900" b="1" dirty="0"/>
              <a:t>день Х</a:t>
            </a:r>
            <a:r>
              <a:rPr lang="ru-RU" sz="2900" dirty="0"/>
              <a:t> – оптимальная работа на БР (оптимизация отклонений по собственной инициативе), оптимизация энергетического режима в темпе процесса (оптимальное перераспределение тепловых и электрических нагрузок между агрегатами)</a:t>
            </a:r>
          </a:p>
          <a:p>
            <a:pPr marL="457200" lvl="0" indent="-457200">
              <a:buFont typeface="Arial" panose="020B0604020202020204" pitchFamily="34" charset="0"/>
              <a:buChar char="•"/>
            </a:pPr>
            <a:r>
              <a:rPr lang="ru-RU" sz="2900" b="1" dirty="0"/>
              <a:t>день Х+</a:t>
            </a:r>
            <a:r>
              <a:rPr lang="ru-RU" sz="2900" dirty="0"/>
              <a:t> – анализ результатов работы, при необходимости расчёт поправок к нормативу на основании факта, определение корректирующих воздействий на состояние оборудования</a:t>
            </a:r>
          </a:p>
          <a:p>
            <a:endParaRPr lang="ru-RU" dirty="0"/>
          </a:p>
        </p:txBody>
      </p:sp>
    </p:spTree>
    <p:extLst>
      <p:ext uri="{BB962C8B-B14F-4D97-AF65-F5344CB8AC3E}">
        <p14:creationId xmlns:p14="http://schemas.microsoft.com/office/powerpoint/2010/main" val="294208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Явный эффект</a:t>
            </a:r>
          </a:p>
        </p:txBody>
      </p:sp>
      <p:graphicFrame>
        <p:nvGraphicFramePr>
          <p:cNvPr id="10" name="Схема 9"/>
          <p:cNvGraphicFramePr/>
          <p:nvPr>
            <p:extLst>
              <p:ext uri="{D42A27DB-BD31-4B8C-83A1-F6EECF244321}">
                <p14:modId xmlns:p14="http://schemas.microsoft.com/office/powerpoint/2010/main" val="751263325"/>
              </p:ext>
            </p:extLst>
          </p:nvPr>
        </p:nvGraphicFramePr>
        <p:xfrm>
          <a:off x="289711" y="751439"/>
          <a:ext cx="8555525" cy="541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0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291992"/>
            <a:ext cx="8784001" cy="369332"/>
          </a:xfrm>
        </p:spPr>
        <p:txBody>
          <a:bodyPr/>
          <a:lstStyle/>
          <a:p>
            <a:r>
              <a:rPr lang="ru-RU" dirty="0"/>
              <a:t>Неявный эффект</a:t>
            </a:r>
          </a:p>
        </p:txBody>
      </p:sp>
      <p:graphicFrame>
        <p:nvGraphicFramePr>
          <p:cNvPr id="4" name="Схема 3"/>
          <p:cNvGraphicFramePr/>
          <p:nvPr>
            <p:extLst>
              <p:ext uri="{D42A27DB-BD31-4B8C-83A1-F6EECF244321}">
                <p14:modId xmlns:p14="http://schemas.microsoft.com/office/powerpoint/2010/main" val="3904441910"/>
              </p:ext>
            </p:extLst>
          </p:nvPr>
        </p:nvGraphicFramePr>
        <p:xfrm>
          <a:off x="107504" y="1556792"/>
          <a:ext cx="90364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27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373238"/>
            <a:ext cx="8784001" cy="904759"/>
          </a:xfrm>
        </p:spPr>
        <p:txBody>
          <a:bodyPr>
            <a:normAutofit/>
          </a:bodyPr>
          <a:lstStyle/>
          <a:p>
            <a:r>
              <a:rPr lang="ru-RU" dirty="0"/>
              <a:t>Функциональные возможности  (1 </a:t>
            </a:r>
            <a:r>
              <a:rPr lang="en-US" dirty="0"/>
              <a:t>/</a:t>
            </a:r>
            <a:r>
              <a:rPr lang="ru-RU" dirty="0"/>
              <a:t> 7)</a:t>
            </a:r>
          </a:p>
        </p:txBody>
      </p:sp>
      <p:graphicFrame>
        <p:nvGraphicFramePr>
          <p:cNvPr id="8" name="Схема 7"/>
          <p:cNvGraphicFramePr/>
          <p:nvPr>
            <p:extLst>
              <p:ext uri="{D42A27DB-BD31-4B8C-83A1-F6EECF244321}">
                <p14:modId xmlns:p14="http://schemas.microsoft.com/office/powerpoint/2010/main" val="3898461498"/>
              </p:ext>
            </p:extLst>
          </p:nvPr>
        </p:nvGraphicFramePr>
        <p:xfrm>
          <a:off x="190005" y="843148"/>
          <a:ext cx="4310743" cy="5795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3020" y="1287233"/>
            <a:ext cx="4252263" cy="219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4464" y="3984709"/>
            <a:ext cx="3800819"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1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476720"/>
            <a:ext cx="8784001" cy="904759"/>
          </a:xfrm>
        </p:spPr>
        <p:txBody>
          <a:bodyPr>
            <a:normAutofit/>
          </a:bodyPr>
          <a:lstStyle/>
          <a:p>
            <a:r>
              <a:rPr lang="ru-RU" dirty="0"/>
              <a:t>Функциональные возможности (</a:t>
            </a:r>
            <a:r>
              <a:rPr lang="en-US" dirty="0"/>
              <a:t>2</a:t>
            </a:r>
            <a:r>
              <a:rPr lang="ru-RU" dirty="0"/>
              <a:t> </a:t>
            </a:r>
            <a:r>
              <a:rPr lang="en-US" dirty="0"/>
              <a:t>/</a:t>
            </a:r>
            <a:r>
              <a:rPr lang="ru-RU" dirty="0"/>
              <a:t> 7)</a:t>
            </a:r>
          </a:p>
        </p:txBody>
      </p:sp>
      <p:graphicFrame>
        <p:nvGraphicFramePr>
          <p:cNvPr id="5" name="Схема 4"/>
          <p:cNvGraphicFramePr/>
          <p:nvPr>
            <p:extLst>
              <p:ext uri="{D42A27DB-BD31-4B8C-83A1-F6EECF244321}">
                <p14:modId xmlns:p14="http://schemas.microsoft.com/office/powerpoint/2010/main" val="1928088504"/>
              </p:ext>
            </p:extLst>
          </p:nvPr>
        </p:nvGraphicFramePr>
        <p:xfrm>
          <a:off x="107503" y="950614"/>
          <a:ext cx="8819213" cy="543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80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9774"/>
            <a:ext cx="8784001" cy="904759"/>
          </a:xfrm>
        </p:spPr>
        <p:txBody>
          <a:bodyPr>
            <a:normAutofit/>
          </a:bodyPr>
          <a:lstStyle/>
          <a:p>
            <a:r>
              <a:rPr lang="ru-RU" dirty="0"/>
              <a:t>Функциональные возможности (3 </a:t>
            </a:r>
            <a:r>
              <a:rPr lang="en-US" dirty="0"/>
              <a:t>/</a:t>
            </a:r>
            <a:r>
              <a:rPr lang="ru-RU" dirty="0"/>
              <a:t> 7)</a:t>
            </a:r>
          </a:p>
        </p:txBody>
      </p:sp>
      <p:graphicFrame>
        <p:nvGraphicFramePr>
          <p:cNvPr id="5" name="Схема 4"/>
          <p:cNvGraphicFramePr/>
          <p:nvPr>
            <p:extLst>
              <p:ext uri="{D42A27DB-BD31-4B8C-83A1-F6EECF244321}">
                <p14:modId xmlns:p14="http://schemas.microsoft.com/office/powerpoint/2010/main" val="1546408406"/>
              </p:ext>
            </p:extLst>
          </p:nvPr>
        </p:nvGraphicFramePr>
        <p:xfrm>
          <a:off x="152609" y="848412"/>
          <a:ext cx="8784001" cy="531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73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999" y="425075"/>
            <a:ext cx="8784001" cy="904759"/>
          </a:xfrm>
        </p:spPr>
        <p:txBody>
          <a:bodyPr>
            <a:normAutofit/>
          </a:bodyPr>
          <a:lstStyle/>
          <a:p>
            <a:r>
              <a:rPr lang="ru-RU" dirty="0"/>
              <a:t>Функциональные возможности (4 </a:t>
            </a:r>
            <a:r>
              <a:rPr lang="en-US" dirty="0"/>
              <a:t>/</a:t>
            </a:r>
            <a:r>
              <a:rPr lang="ru-RU" dirty="0"/>
              <a:t> 7)</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835" y="1001122"/>
            <a:ext cx="3682645" cy="279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Схема 6"/>
          <p:cNvGraphicFramePr/>
          <p:nvPr>
            <p:extLst>
              <p:ext uri="{D42A27DB-BD31-4B8C-83A1-F6EECF244321}">
                <p14:modId xmlns:p14="http://schemas.microsoft.com/office/powerpoint/2010/main" val="3151532786"/>
              </p:ext>
            </p:extLst>
          </p:nvPr>
        </p:nvGraphicFramePr>
        <p:xfrm>
          <a:off x="172017" y="860079"/>
          <a:ext cx="4879817" cy="326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692001245"/>
              </p:ext>
            </p:extLst>
          </p:nvPr>
        </p:nvGraphicFramePr>
        <p:xfrm>
          <a:off x="99588" y="4291342"/>
          <a:ext cx="8935770" cy="20460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03300281"/>
      </p:ext>
    </p:extLst>
  </p:cSld>
  <p:clrMapOvr>
    <a:masterClrMapping/>
  </p:clrMapOvr>
</p:sld>
</file>

<file path=ppt/theme/theme1.xml><?xml version="1.0" encoding="utf-8"?>
<a:theme xmlns:a="http://schemas.openxmlformats.org/drawingml/2006/main" name="SAP_2017_4x3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Управление ТЭП.potx" id="{2B720A08-112E-42E1-92B2-85EB8705BCEC}" vid="{73CB13FF-806C-4FFF-9FB7-9F5A02CE7530}"/>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7168</TotalTime>
  <Words>1876</Words>
  <Application>Microsoft Office PowerPoint</Application>
  <PresentationFormat>Экран (4:3)</PresentationFormat>
  <Paragraphs>225</Paragraphs>
  <Slides>24</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24</vt:i4>
      </vt:variant>
    </vt:vector>
  </HeadingPairs>
  <TitlesOfParts>
    <vt:vector size="35" baseType="lpstr">
      <vt:lpstr>Arial Unicode MS</vt:lpstr>
      <vt:lpstr>Arial</vt:lpstr>
      <vt:lpstr>Calibri</vt:lpstr>
      <vt:lpstr>Courier New</vt:lpstr>
      <vt:lpstr>Symbol</vt:lpstr>
      <vt:lpstr>Tahoma</vt:lpstr>
      <vt:lpstr>Wingdings</vt:lpstr>
      <vt:lpstr>Wingdings</vt:lpstr>
      <vt:lpstr>SAP_2017_4x3_white</vt:lpstr>
      <vt:lpstr>Специальное оформление</vt:lpstr>
      <vt:lpstr>Acrobat Document</vt:lpstr>
      <vt:lpstr>Презентация PowerPoint</vt:lpstr>
      <vt:lpstr>Сферы применимости</vt:lpstr>
      <vt:lpstr>Структура экономического эффекта для энергорынка РФ</vt:lpstr>
      <vt:lpstr>Явный эффект</vt:lpstr>
      <vt:lpstr>Неявный эффект</vt:lpstr>
      <vt:lpstr>Функциональные возможности  (1 / 7)</vt:lpstr>
      <vt:lpstr>Функциональные возможности (2 / 7)</vt:lpstr>
      <vt:lpstr>Функциональные возможности (3 / 7)</vt:lpstr>
      <vt:lpstr>Функциональные возможности (4 / 7)</vt:lpstr>
      <vt:lpstr>Функциональные возможности (5 / 7)</vt:lpstr>
      <vt:lpstr>Функциональные возможности (6 / 7)</vt:lpstr>
      <vt:lpstr>Функциональные возможности (7 / 7)</vt:lpstr>
      <vt:lpstr>Формирование оптимальной ценовой заявки </vt:lpstr>
      <vt:lpstr>Архитектура системы. Общие сведения</vt:lpstr>
      <vt:lpstr>Централизованная архитектура</vt:lpstr>
      <vt:lpstr>Распределенная архитектура</vt:lpstr>
      <vt:lpstr>Подробности реализации </vt:lpstr>
      <vt:lpstr>Подсистема сбора данных</vt:lpstr>
      <vt:lpstr>Последовательность внедрения на ТЭС</vt:lpstr>
      <vt:lpstr>Конкурентные преимущества (1 / 3)</vt:lpstr>
      <vt:lpstr>Конкурентные преимущества (2 / 3)</vt:lpstr>
      <vt:lpstr>Конкурентные преимущества (3 / 3)</vt:lpstr>
      <vt:lpstr>Презентация PowerPoint</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dc:creator>
  <cp:keywords>2017/4:3/white</cp:keywords>
  <cp:lastModifiedBy>Антон</cp:lastModifiedBy>
  <cp:revision>557</cp:revision>
  <dcterms:created xsi:type="dcterms:W3CDTF">2015-10-14T11:21:43Z</dcterms:created>
  <dcterms:modified xsi:type="dcterms:W3CDTF">2022-04-07T11:02:01Z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